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1" r:id="rId1"/>
  </p:sldMasterIdLst>
  <p:notesMasterIdLst>
    <p:notesMasterId r:id="rId25"/>
  </p:notesMasterIdLst>
  <p:sldIdLst>
    <p:sldId id="263" r:id="rId2"/>
    <p:sldId id="264" r:id="rId3"/>
    <p:sldId id="265" r:id="rId4"/>
    <p:sldId id="256" r:id="rId5"/>
    <p:sldId id="273" r:id="rId6"/>
    <p:sldId id="266" r:id="rId7"/>
    <p:sldId id="258" r:id="rId8"/>
    <p:sldId id="259" r:id="rId9"/>
    <p:sldId id="260" r:id="rId10"/>
    <p:sldId id="276" r:id="rId11"/>
    <p:sldId id="285" r:id="rId12"/>
    <p:sldId id="261" r:id="rId13"/>
    <p:sldId id="274" r:id="rId14"/>
    <p:sldId id="280" r:id="rId15"/>
    <p:sldId id="267" r:id="rId16"/>
    <p:sldId id="277" r:id="rId17"/>
    <p:sldId id="282" r:id="rId18"/>
    <p:sldId id="281" r:id="rId19"/>
    <p:sldId id="283" r:id="rId20"/>
    <p:sldId id="284" r:id="rId21"/>
    <p:sldId id="272" r:id="rId22"/>
    <p:sldId id="286" r:id="rId23"/>
    <p:sldId id="275"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1542" autoAdjust="0"/>
  </p:normalViewPr>
  <p:slideViewPr>
    <p:cSldViewPr snapToGrid="0">
      <p:cViewPr varScale="1">
        <p:scale>
          <a:sx n="69" d="100"/>
          <a:sy n="69" d="100"/>
        </p:scale>
        <p:origin x="123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 Id="rId4" Type="http://schemas.openxmlformats.org/officeDocument/2006/relationships/image" Target="../media/image12.png"/></Relationships>
</file>

<file path=ppt/diagrams/_rels/data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image" Target="../media/image21.png"/></Relationships>
</file>

<file path=ppt/diagrams/_rels/data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 Id="rId4" Type="http://schemas.openxmlformats.org/officeDocument/2006/relationships/image" Target="../media/image12.png"/></Relationships>
</file>

<file path=ppt/diagrams/_rels/data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image" Target="../media/image22.png"/></Relationships>
</file>

<file path=ppt/diagrams/_rels/data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image" Target="../media/image23.png"/><Relationship Id="rId5" Type="http://schemas.openxmlformats.org/officeDocument/2006/relationships/image" Target="../media/image25.png"/><Relationship Id="rId4" Type="http://schemas.openxmlformats.org/officeDocument/2006/relationships/image" Target="../media/image24.png"/></Relationships>
</file>

<file path=ppt/diagrams/_rels/data5.xml.rels><?xml version="1.0" encoding="UTF-8" standalone="yes"?>
<Relationships xmlns="http://schemas.openxmlformats.org/package/2006/relationships"><Relationship Id="rId1" Type="http://schemas.openxmlformats.org/officeDocument/2006/relationships/image" Target="../media/image9.png"/></Relationships>
</file>

<file path=ppt/diagrams/_rels/data6.xml.rels><?xml version="1.0" encoding="UTF-8" standalone="yes"?>
<Relationships xmlns="http://schemas.openxmlformats.org/package/2006/relationships"><Relationship Id="rId1" Type="http://schemas.openxmlformats.org/officeDocument/2006/relationships/image" Target="../media/image9.png"/></Relationships>
</file>

<file path=ppt/diagrams/_rels/data7.xml.rels><?xml version="1.0" encoding="UTF-8" standalone="yes"?>
<Relationships xmlns="http://schemas.openxmlformats.org/package/2006/relationships"><Relationship Id="rId1" Type="http://schemas.openxmlformats.org/officeDocument/2006/relationships/image" Target="../media/image9.png"/></Relationships>
</file>

<file path=ppt/diagrams/_rels/data8.xml.rels><?xml version="1.0" encoding="UTF-8" standalone="yes"?>
<Relationships xmlns="http://schemas.openxmlformats.org/package/2006/relationships"><Relationship Id="rId1" Type="http://schemas.openxmlformats.org/officeDocument/2006/relationships/image" Target="../media/image9.png"/></Relationships>
</file>

<file path=ppt/diagrams/_rels/data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 Id="rId4" Type="http://schemas.openxmlformats.org/officeDocument/2006/relationships/image" Target="../media/image12.png"/></Relationships>
</file>

<file path=ppt/diagrams/_rels/drawing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image" Target="../media/image21.png"/></Relationships>
</file>

<file path=ppt/diagrams/_rels/drawing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 Id="rId4" Type="http://schemas.openxmlformats.org/officeDocument/2006/relationships/image" Target="../media/image12.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image" Target="../media/image22.png"/></Relationships>
</file>

<file path=ppt/diagrams/_rels/drawing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image" Target="../media/image23.png"/><Relationship Id="rId5" Type="http://schemas.openxmlformats.org/officeDocument/2006/relationships/image" Target="../media/image25.png"/><Relationship Id="rId4" Type="http://schemas.openxmlformats.org/officeDocument/2006/relationships/image" Target="../media/image24.png"/></Relationships>
</file>

<file path=ppt/diagrams/_rels/drawing5.xml.rels><?xml version="1.0" encoding="UTF-8" standalone="yes"?>
<Relationships xmlns="http://schemas.openxmlformats.org/package/2006/relationships"><Relationship Id="rId1" Type="http://schemas.openxmlformats.org/officeDocument/2006/relationships/image" Target="../media/image9.png"/></Relationships>
</file>

<file path=ppt/diagrams/_rels/drawing6.xml.rels><?xml version="1.0" encoding="UTF-8" standalone="yes"?>
<Relationships xmlns="http://schemas.openxmlformats.org/package/2006/relationships"><Relationship Id="rId1" Type="http://schemas.openxmlformats.org/officeDocument/2006/relationships/image" Target="../media/image9.png"/></Relationships>
</file>

<file path=ppt/diagrams/_rels/drawing7.xml.rels><?xml version="1.0" encoding="UTF-8" standalone="yes"?>
<Relationships xmlns="http://schemas.openxmlformats.org/package/2006/relationships"><Relationship Id="rId1" Type="http://schemas.openxmlformats.org/officeDocument/2006/relationships/image" Target="../media/image9.png"/></Relationships>
</file>

<file path=ppt/diagrams/_rels/drawing8.xml.rels><?xml version="1.0" encoding="UTF-8" standalone="yes"?>
<Relationships xmlns="http://schemas.openxmlformats.org/package/2006/relationships"><Relationship Id="rId1" Type="http://schemas.openxmlformats.org/officeDocument/2006/relationships/image" Target="../media/image9.png"/></Relationships>
</file>

<file path=ppt/diagrams/_rels/drawing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990ED9-975F-40A8-A4F8-4604121DBCA2}" type="doc">
      <dgm:prSet loTypeId="urn:microsoft.com/office/officeart/2005/8/layout/hList7" loCatId="picture" qsTypeId="urn:microsoft.com/office/officeart/2005/8/quickstyle/simple5" qsCatId="simple" csTypeId="urn:microsoft.com/office/officeart/2005/8/colors/accent1_2" csCatId="accent1" phldr="1"/>
      <dgm:spPr/>
    </dgm:pt>
    <dgm:pt modelId="{4085F806-D714-4359-A7D3-97056D618E2A}">
      <dgm:prSet phldrT="[Text]" custT="1"/>
      <dgm:spPr/>
      <dgm:t>
        <a:bodyPr/>
        <a:lstStyle/>
        <a:p>
          <a:pPr algn="ctr"/>
          <a:r>
            <a:rPr lang="en-US" sz="1600" b="1" dirty="0">
              <a:solidFill>
                <a:schemeClr val="tx1"/>
              </a:solidFill>
              <a:latin typeface="Arial" panose="020B0604020202020204" pitchFamily="34" charset="0"/>
              <a:cs typeface="Arial" panose="020B0604020202020204" pitchFamily="34" charset="0"/>
            </a:rPr>
            <a:t>High resolution deterministic forecast</a:t>
          </a:r>
        </a:p>
        <a:p>
          <a:pPr algn="l"/>
          <a:endParaRPr lang="en-US" sz="1400" dirty="0">
            <a:solidFill>
              <a:schemeClr val="tx1"/>
            </a:solidFill>
            <a:latin typeface="Arial" panose="020B0604020202020204" pitchFamily="34" charset="0"/>
            <a:cs typeface="Arial" panose="020B0604020202020204" pitchFamily="34" charset="0"/>
          </a:endParaRPr>
        </a:p>
        <a:p>
          <a:pPr algn="l"/>
          <a:r>
            <a:rPr lang="en-US" sz="1400" dirty="0">
              <a:solidFill>
                <a:schemeClr val="tx1"/>
              </a:solidFill>
              <a:latin typeface="Arial" panose="020B0604020202020204" pitchFamily="34" charset="0"/>
              <a:cs typeface="Arial" panose="020B0604020202020204" pitchFamily="34" charset="0"/>
              <a:sym typeface="Wingdings" panose="05000000000000000000" pitchFamily="2" charset="2"/>
            </a:rPr>
            <a:t> Atmospheric Model high Resolution 10 day  forecast (HRES)</a:t>
          </a:r>
          <a:endParaRPr lang="en-US" sz="1400" dirty="0">
            <a:solidFill>
              <a:schemeClr val="tx1"/>
            </a:solidFill>
            <a:latin typeface="Arial" panose="020B0604020202020204" pitchFamily="34" charset="0"/>
            <a:cs typeface="Arial" panose="020B0604020202020204" pitchFamily="34" charset="0"/>
          </a:endParaRPr>
        </a:p>
        <a:p>
          <a:pPr algn="l"/>
          <a:r>
            <a:rPr lang="en-US" sz="1400" dirty="0">
              <a:solidFill>
                <a:schemeClr val="tx1"/>
              </a:solidFill>
              <a:latin typeface="Arial" panose="020B0604020202020204" pitchFamily="34" charset="0"/>
              <a:cs typeface="Arial" panose="020B0604020202020204" pitchFamily="34" charset="0"/>
              <a:sym typeface="Wingdings" panose="05000000000000000000" pitchFamily="2" charset="2"/>
            </a:rPr>
            <a:t> Ocean Wave Model high resolution 10-day Forecast (HRES-WAM)</a:t>
          </a:r>
          <a:endParaRPr lang="en-US" sz="1400" dirty="0">
            <a:solidFill>
              <a:schemeClr val="tx1"/>
            </a:solidFill>
            <a:latin typeface="Arial" panose="020B0604020202020204" pitchFamily="34" charset="0"/>
            <a:cs typeface="Arial" panose="020B0604020202020204" pitchFamily="34" charset="0"/>
          </a:endParaRPr>
        </a:p>
      </dgm:t>
    </dgm:pt>
    <dgm:pt modelId="{CDFA837E-FE55-44EC-841F-71709D3FB157}" type="parTrans" cxnId="{7537FCC3-6CB1-4B5C-AB3D-36F91174B3A0}">
      <dgm:prSet/>
      <dgm:spPr/>
      <dgm:t>
        <a:bodyPr/>
        <a:lstStyle/>
        <a:p>
          <a:endParaRPr lang="en-US"/>
        </a:p>
      </dgm:t>
    </dgm:pt>
    <dgm:pt modelId="{3CF58E40-FC3A-488B-A08A-D8DE50955082}" type="sibTrans" cxnId="{7537FCC3-6CB1-4B5C-AB3D-36F91174B3A0}">
      <dgm:prSet/>
      <dgm:spPr/>
      <dgm:t>
        <a:bodyPr/>
        <a:lstStyle/>
        <a:p>
          <a:endParaRPr lang="en-US"/>
        </a:p>
      </dgm:t>
    </dgm:pt>
    <dgm:pt modelId="{98885B06-30BD-4AA0-AB95-ED7B73D816EC}">
      <dgm:prSet phldrT="[Text]" custT="1"/>
      <dgm:spPr/>
      <dgm:t>
        <a:bodyPr/>
        <a:lstStyle/>
        <a:p>
          <a:pPr algn="ctr"/>
          <a:r>
            <a:rPr lang="en-US" sz="1600" b="1" dirty="0">
              <a:solidFill>
                <a:schemeClr val="tx1"/>
              </a:solidFill>
              <a:latin typeface="Arial" panose="020B0604020202020204" pitchFamily="34" charset="0"/>
              <a:cs typeface="Arial" panose="020B0604020202020204" pitchFamily="34" charset="0"/>
            </a:rPr>
            <a:t>Extended range forecast</a:t>
          </a:r>
        </a:p>
        <a:p>
          <a:pPr algn="l"/>
          <a:r>
            <a:rPr lang="en-US" sz="1400" dirty="0">
              <a:solidFill>
                <a:schemeClr val="tx1"/>
              </a:solidFill>
              <a:latin typeface="Arial" panose="020B0604020202020204" pitchFamily="34" charset="0"/>
              <a:cs typeface="Arial" panose="020B0604020202020204" pitchFamily="34" charset="0"/>
              <a:sym typeface="Wingdings" panose="05000000000000000000" pitchFamily="2" charset="2"/>
            </a:rPr>
            <a:t> Atmospheric Model Ensemble extended forecast (ENS extended)</a:t>
          </a:r>
          <a:endParaRPr lang="en-US" sz="1400" dirty="0">
            <a:solidFill>
              <a:schemeClr val="tx1"/>
            </a:solidFill>
            <a:latin typeface="Arial" panose="020B0604020202020204" pitchFamily="34" charset="0"/>
            <a:cs typeface="Arial" panose="020B0604020202020204" pitchFamily="34" charset="0"/>
          </a:endParaRPr>
        </a:p>
      </dgm:t>
    </dgm:pt>
    <dgm:pt modelId="{B1649E32-528F-4D45-84F9-1EDB4E7DAEF1}" type="parTrans" cxnId="{031E79F8-1537-4CF7-A041-7CCD58880A88}">
      <dgm:prSet/>
      <dgm:spPr/>
      <dgm:t>
        <a:bodyPr/>
        <a:lstStyle/>
        <a:p>
          <a:endParaRPr lang="en-US"/>
        </a:p>
      </dgm:t>
    </dgm:pt>
    <dgm:pt modelId="{1C720F27-F446-4B1F-915A-DA28BF3832C3}" type="sibTrans" cxnId="{031E79F8-1537-4CF7-A041-7CCD58880A88}">
      <dgm:prSet/>
      <dgm:spPr/>
      <dgm:t>
        <a:bodyPr/>
        <a:lstStyle/>
        <a:p>
          <a:endParaRPr lang="en-US"/>
        </a:p>
      </dgm:t>
    </dgm:pt>
    <dgm:pt modelId="{395B7132-5DB5-4F7E-BA70-BC1D67290341}">
      <dgm:prSet phldrT="[Text]" custT="1"/>
      <dgm:spPr/>
      <dgm:t>
        <a:bodyPr/>
        <a:lstStyle/>
        <a:p>
          <a:pPr algn="ctr"/>
          <a:r>
            <a:rPr lang="en-US" sz="1600" b="1" dirty="0">
              <a:solidFill>
                <a:schemeClr val="tx1"/>
              </a:solidFill>
              <a:latin typeface="Arial" panose="020B0604020202020204" pitchFamily="34" charset="0"/>
              <a:cs typeface="Arial" panose="020B0604020202020204" pitchFamily="34" charset="0"/>
            </a:rPr>
            <a:t>Seasonal forecast</a:t>
          </a:r>
        </a:p>
        <a:p>
          <a:pPr algn="l"/>
          <a:r>
            <a:rPr lang="en-US" sz="1400" dirty="0">
              <a:solidFill>
                <a:schemeClr val="tx1"/>
              </a:solidFill>
              <a:latin typeface="Arial" panose="020B0604020202020204" pitchFamily="34" charset="0"/>
              <a:cs typeface="Arial" panose="020B0604020202020204" pitchFamily="34" charset="0"/>
              <a:sym typeface="Wingdings" panose="05000000000000000000" pitchFamily="2" charset="2"/>
            </a:rPr>
            <a:t> Seasonal </a:t>
          </a:r>
          <a:r>
            <a:rPr lang="en-US" sz="1400" dirty="0">
              <a:solidFill>
                <a:schemeClr val="tx1"/>
              </a:solidFill>
              <a:latin typeface="Arial" panose="020B0604020202020204" pitchFamily="34" charset="0"/>
              <a:cs typeface="Arial" panose="020B0604020202020204" pitchFamily="34" charset="0"/>
            </a:rPr>
            <a:t>7-months forecast (SEAS) </a:t>
          </a:r>
        </a:p>
      </dgm:t>
    </dgm:pt>
    <dgm:pt modelId="{4C4F8FA4-43BD-4EFA-A531-48A7D7044A9D}" type="parTrans" cxnId="{61A6BCA7-4757-4935-82C7-682B2FD7A39E}">
      <dgm:prSet/>
      <dgm:spPr/>
      <dgm:t>
        <a:bodyPr/>
        <a:lstStyle/>
        <a:p>
          <a:endParaRPr lang="en-US"/>
        </a:p>
      </dgm:t>
    </dgm:pt>
    <dgm:pt modelId="{23653060-4326-45D5-8E85-1C48AAB888F5}" type="sibTrans" cxnId="{61A6BCA7-4757-4935-82C7-682B2FD7A39E}">
      <dgm:prSet/>
      <dgm:spPr/>
      <dgm:t>
        <a:bodyPr/>
        <a:lstStyle/>
        <a:p>
          <a:endParaRPr lang="en-US"/>
        </a:p>
      </dgm:t>
    </dgm:pt>
    <dgm:pt modelId="{9C6ADFC6-9DBF-46BC-8BA9-4D27BEF2D1B0}">
      <dgm:prSet phldrT="[Text]" custT="1"/>
      <dgm:spPr/>
      <dgm:t>
        <a:bodyPr/>
        <a:lstStyle/>
        <a:p>
          <a:pPr algn="ctr"/>
          <a:r>
            <a:rPr lang="en-US" sz="1600" b="1" dirty="0">
              <a:solidFill>
                <a:schemeClr val="tx1"/>
              </a:solidFill>
              <a:latin typeface="Arial" panose="020B0604020202020204" pitchFamily="34" charset="0"/>
              <a:cs typeface="Arial" panose="020B0604020202020204" pitchFamily="34" charset="0"/>
            </a:rPr>
            <a:t>Ensemble forecast</a:t>
          </a:r>
        </a:p>
        <a:p>
          <a:pPr algn="l"/>
          <a:r>
            <a:rPr lang="en-US" sz="1400" dirty="0">
              <a:solidFill>
                <a:schemeClr val="tx1"/>
              </a:solidFill>
              <a:latin typeface="Arial" panose="020B0604020202020204" pitchFamily="34" charset="0"/>
              <a:cs typeface="Arial" panose="020B0604020202020204" pitchFamily="34" charset="0"/>
              <a:sym typeface="Wingdings" panose="05000000000000000000" pitchFamily="2" charset="2"/>
            </a:rPr>
            <a:t> Atmospheric model Ensemble 15-day forecast (ENS)</a:t>
          </a:r>
        </a:p>
        <a:p>
          <a:pPr algn="l"/>
          <a:r>
            <a:rPr lang="en-US" sz="1400" dirty="0">
              <a:solidFill>
                <a:schemeClr val="tx1"/>
              </a:solidFill>
              <a:latin typeface="Arial" panose="020B0604020202020204" pitchFamily="34" charset="0"/>
              <a:cs typeface="Arial" panose="020B0604020202020204" pitchFamily="34" charset="0"/>
              <a:sym typeface="Wingdings" panose="05000000000000000000" pitchFamily="2" charset="2"/>
            </a:rPr>
            <a:t></a:t>
          </a:r>
          <a:r>
            <a:rPr lang="en-US" sz="1400" dirty="0">
              <a:solidFill>
                <a:schemeClr val="tx1"/>
              </a:solidFill>
              <a:latin typeface="Arial" panose="020B0604020202020204" pitchFamily="34" charset="0"/>
              <a:cs typeface="Arial" panose="020B0604020202020204" pitchFamily="34" charset="0"/>
            </a:rPr>
            <a:t>Ocean Wave Model Ensemble extended range forecast (ENS-WAM)</a:t>
          </a:r>
        </a:p>
      </dgm:t>
    </dgm:pt>
    <dgm:pt modelId="{A4AE2907-D9B1-455C-A1B5-D1BD295D10AB}" type="sibTrans" cxnId="{C8ABBBF9-0194-4311-AF55-21B2BEAFD54D}">
      <dgm:prSet/>
      <dgm:spPr/>
      <dgm:t>
        <a:bodyPr/>
        <a:lstStyle/>
        <a:p>
          <a:endParaRPr lang="en-US"/>
        </a:p>
      </dgm:t>
    </dgm:pt>
    <dgm:pt modelId="{1211FB77-0CDB-44D6-B30E-A063F37DA472}" type="parTrans" cxnId="{C8ABBBF9-0194-4311-AF55-21B2BEAFD54D}">
      <dgm:prSet/>
      <dgm:spPr/>
      <dgm:t>
        <a:bodyPr/>
        <a:lstStyle/>
        <a:p>
          <a:endParaRPr lang="en-US"/>
        </a:p>
      </dgm:t>
    </dgm:pt>
    <dgm:pt modelId="{C99DD086-D70A-449F-913E-3826EFFE2DFC}" type="pres">
      <dgm:prSet presAssocID="{E8990ED9-975F-40A8-A4F8-4604121DBCA2}" presName="Name0" presStyleCnt="0">
        <dgm:presLayoutVars>
          <dgm:dir/>
          <dgm:resizeHandles val="exact"/>
        </dgm:presLayoutVars>
      </dgm:prSet>
      <dgm:spPr/>
    </dgm:pt>
    <dgm:pt modelId="{1C28FD9D-F241-470D-A177-337AB4417EEF}" type="pres">
      <dgm:prSet presAssocID="{E8990ED9-975F-40A8-A4F8-4604121DBCA2}" presName="fgShape" presStyleLbl="fgShp" presStyleIdx="0" presStyleCnt="1"/>
      <dgm:spPr/>
    </dgm:pt>
    <dgm:pt modelId="{1A105104-3C7C-491F-9474-532007384356}" type="pres">
      <dgm:prSet presAssocID="{E8990ED9-975F-40A8-A4F8-4604121DBCA2}" presName="linComp" presStyleCnt="0"/>
      <dgm:spPr/>
    </dgm:pt>
    <dgm:pt modelId="{33399461-DBFF-44AC-9D4F-0C0CCE4D8F23}" type="pres">
      <dgm:prSet presAssocID="{4085F806-D714-4359-A7D3-97056D618E2A}" presName="compNode" presStyleCnt="0"/>
      <dgm:spPr/>
    </dgm:pt>
    <dgm:pt modelId="{DD2286D9-964C-4333-8CB8-B4CAC6A6E386}" type="pres">
      <dgm:prSet presAssocID="{4085F806-D714-4359-A7D3-97056D618E2A}" presName="bkgdShape" presStyleLbl="node1" presStyleIdx="0" presStyleCnt="4"/>
      <dgm:spPr/>
    </dgm:pt>
    <dgm:pt modelId="{47E91B21-AFA1-4E38-B9D7-A2A1365EA882}" type="pres">
      <dgm:prSet presAssocID="{4085F806-D714-4359-A7D3-97056D618E2A}" presName="nodeTx" presStyleLbl="node1" presStyleIdx="0" presStyleCnt="4">
        <dgm:presLayoutVars>
          <dgm:bulletEnabled val="1"/>
        </dgm:presLayoutVars>
      </dgm:prSet>
      <dgm:spPr/>
    </dgm:pt>
    <dgm:pt modelId="{B062BFDB-8B78-45AE-861F-BAF6F68053E3}" type="pres">
      <dgm:prSet presAssocID="{4085F806-D714-4359-A7D3-97056D618E2A}" presName="invisiNode" presStyleLbl="node1" presStyleIdx="0" presStyleCnt="4"/>
      <dgm:spPr/>
    </dgm:pt>
    <dgm:pt modelId="{D85A989B-79FB-493D-89AB-82F6B383912A}" type="pres">
      <dgm:prSet presAssocID="{4085F806-D714-4359-A7D3-97056D618E2A}" presName="imagNode"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dgm:spPr>
    </dgm:pt>
    <dgm:pt modelId="{D39EFB8D-98DA-4A60-912E-C2F9EC0AF3ED}" type="pres">
      <dgm:prSet presAssocID="{3CF58E40-FC3A-488B-A08A-D8DE50955082}" presName="sibTrans" presStyleLbl="sibTrans2D1" presStyleIdx="0" presStyleCnt="0"/>
      <dgm:spPr/>
    </dgm:pt>
    <dgm:pt modelId="{A1B85566-16BC-4EBF-A323-29FE78B4697C}" type="pres">
      <dgm:prSet presAssocID="{9C6ADFC6-9DBF-46BC-8BA9-4D27BEF2D1B0}" presName="compNode" presStyleCnt="0"/>
      <dgm:spPr/>
    </dgm:pt>
    <dgm:pt modelId="{9A043880-E6C2-4DD9-9CA1-B3590E454AB4}" type="pres">
      <dgm:prSet presAssocID="{9C6ADFC6-9DBF-46BC-8BA9-4D27BEF2D1B0}" presName="bkgdShape" presStyleLbl="node1" presStyleIdx="1" presStyleCnt="4"/>
      <dgm:spPr/>
    </dgm:pt>
    <dgm:pt modelId="{777E7EE5-9D64-4359-AE7F-7EDF0F0C4463}" type="pres">
      <dgm:prSet presAssocID="{9C6ADFC6-9DBF-46BC-8BA9-4D27BEF2D1B0}" presName="nodeTx" presStyleLbl="node1" presStyleIdx="1" presStyleCnt="4">
        <dgm:presLayoutVars>
          <dgm:bulletEnabled val="1"/>
        </dgm:presLayoutVars>
      </dgm:prSet>
      <dgm:spPr/>
    </dgm:pt>
    <dgm:pt modelId="{744AE400-7826-45F2-8D2A-38B882943EA0}" type="pres">
      <dgm:prSet presAssocID="{9C6ADFC6-9DBF-46BC-8BA9-4D27BEF2D1B0}" presName="invisiNode" presStyleLbl="node1" presStyleIdx="1" presStyleCnt="4"/>
      <dgm:spPr/>
    </dgm:pt>
    <dgm:pt modelId="{095C00B6-F765-42F3-8212-309C6EE5C534}" type="pres">
      <dgm:prSet presAssocID="{9C6ADFC6-9DBF-46BC-8BA9-4D27BEF2D1B0}" presName="imagNode"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5000" r="-5000"/>
          </a:stretch>
        </a:blipFill>
      </dgm:spPr>
    </dgm:pt>
    <dgm:pt modelId="{0C0224B0-6DCD-4F3E-81FF-17C323A8DC53}" type="pres">
      <dgm:prSet presAssocID="{A4AE2907-D9B1-455C-A1B5-D1BD295D10AB}" presName="sibTrans" presStyleLbl="sibTrans2D1" presStyleIdx="0" presStyleCnt="0"/>
      <dgm:spPr/>
    </dgm:pt>
    <dgm:pt modelId="{68519499-633F-4696-80E4-B6F70AF48AF3}" type="pres">
      <dgm:prSet presAssocID="{98885B06-30BD-4AA0-AB95-ED7B73D816EC}" presName="compNode" presStyleCnt="0"/>
      <dgm:spPr/>
    </dgm:pt>
    <dgm:pt modelId="{79CA0BAB-4E2F-4D37-8C92-8E59211D57B4}" type="pres">
      <dgm:prSet presAssocID="{98885B06-30BD-4AA0-AB95-ED7B73D816EC}" presName="bkgdShape" presStyleLbl="node1" presStyleIdx="2" presStyleCnt="4"/>
      <dgm:spPr/>
    </dgm:pt>
    <dgm:pt modelId="{2DCF256F-7536-43A1-B038-88547770F93A}" type="pres">
      <dgm:prSet presAssocID="{98885B06-30BD-4AA0-AB95-ED7B73D816EC}" presName="nodeTx" presStyleLbl="node1" presStyleIdx="2" presStyleCnt="4">
        <dgm:presLayoutVars>
          <dgm:bulletEnabled val="1"/>
        </dgm:presLayoutVars>
      </dgm:prSet>
      <dgm:spPr/>
    </dgm:pt>
    <dgm:pt modelId="{B442293D-0B75-461A-9C08-0E88E4F5807C}" type="pres">
      <dgm:prSet presAssocID="{98885B06-30BD-4AA0-AB95-ED7B73D816EC}" presName="invisiNode" presStyleLbl="node1" presStyleIdx="2" presStyleCnt="4"/>
      <dgm:spPr/>
    </dgm:pt>
    <dgm:pt modelId="{5628C384-C5A5-42D2-B0F1-7585BF6237A3}" type="pres">
      <dgm:prSet presAssocID="{98885B06-30BD-4AA0-AB95-ED7B73D816EC}" presName="imagNode"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dgm:spPr>
    </dgm:pt>
    <dgm:pt modelId="{931D8F6D-CFA0-4936-A71C-56F3036149C9}" type="pres">
      <dgm:prSet presAssocID="{1C720F27-F446-4B1F-915A-DA28BF3832C3}" presName="sibTrans" presStyleLbl="sibTrans2D1" presStyleIdx="0" presStyleCnt="0"/>
      <dgm:spPr/>
    </dgm:pt>
    <dgm:pt modelId="{0434F314-E14E-4B36-B7F1-FE1B92F1B8CB}" type="pres">
      <dgm:prSet presAssocID="{395B7132-5DB5-4F7E-BA70-BC1D67290341}" presName="compNode" presStyleCnt="0"/>
      <dgm:spPr/>
    </dgm:pt>
    <dgm:pt modelId="{2105FDC4-672B-4E70-B6BC-D9923DC6B83A}" type="pres">
      <dgm:prSet presAssocID="{395B7132-5DB5-4F7E-BA70-BC1D67290341}" presName="bkgdShape" presStyleLbl="node1" presStyleIdx="3" presStyleCnt="4"/>
      <dgm:spPr/>
    </dgm:pt>
    <dgm:pt modelId="{834D87F5-CFA9-473A-AA49-B6AC36A75940}" type="pres">
      <dgm:prSet presAssocID="{395B7132-5DB5-4F7E-BA70-BC1D67290341}" presName="nodeTx" presStyleLbl="node1" presStyleIdx="3" presStyleCnt="4">
        <dgm:presLayoutVars>
          <dgm:bulletEnabled val="1"/>
        </dgm:presLayoutVars>
      </dgm:prSet>
      <dgm:spPr/>
    </dgm:pt>
    <dgm:pt modelId="{5FBF2C8E-9886-4D14-B10E-BC159F08E906}" type="pres">
      <dgm:prSet presAssocID="{395B7132-5DB5-4F7E-BA70-BC1D67290341}" presName="invisiNode" presStyleLbl="node1" presStyleIdx="3" presStyleCnt="4"/>
      <dgm:spPr/>
    </dgm:pt>
    <dgm:pt modelId="{94C297C8-725C-4B5E-9CBE-3928C61442EF}" type="pres">
      <dgm:prSet presAssocID="{395B7132-5DB5-4F7E-BA70-BC1D67290341}" presName="imagNode"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1000" r="-1000"/>
          </a:stretch>
        </a:blipFill>
      </dgm:spPr>
    </dgm:pt>
  </dgm:ptLst>
  <dgm:cxnLst>
    <dgm:cxn modelId="{E6FC8B04-3376-4347-BE26-5372334AFFC6}" type="presOf" srcId="{98885B06-30BD-4AA0-AB95-ED7B73D816EC}" destId="{2DCF256F-7536-43A1-B038-88547770F93A}" srcOrd="1" destOrd="0" presId="urn:microsoft.com/office/officeart/2005/8/layout/hList7"/>
    <dgm:cxn modelId="{82569C25-F184-457C-A241-17282227251D}" type="presOf" srcId="{98885B06-30BD-4AA0-AB95-ED7B73D816EC}" destId="{79CA0BAB-4E2F-4D37-8C92-8E59211D57B4}" srcOrd="0" destOrd="0" presId="urn:microsoft.com/office/officeart/2005/8/layout/hList7"/>
    <dgm:cxn modelId="{DAF94D2F-2257-46F3-98DE-B390119190AC}" type="presOf" srcId="{1C720F27-F446-4B1F-915A-DA28BF3832C3}" destId="{931D8F6D-CFA0-4936-A71C-56F3036149C9}" srcOrd="0" destOrd="0" presId="urn:microsoft.com/office/officeart/2005/8/layout/hList7"/>
    <dgm:cxn modelId="{A7A5CD5C-F95F-4DFE-837B-169BC4ABFD07}" type="presOf" srcId="{3CF58E40-FC3A-488B-A08A-D8DE50955082}" destId="{D39EFB8D-98DA-4A60-912E-C2F9EC0AF3ED}" srcOrd="0" destOrd="0" presId="urn:microsoft.com/office/officeart/2005/8/layout/hList7"/>
    <dgm:cxn modelId="{B82EC75E-ED13-4330-BDC7-6CC516CEF3A4}" type="presOf" srcId="{E8990ED9-975F-40A8-A4F8-4604121DBCA2}" destId="{C99DD086-D70A-449F-913E-3826EFFE2DFC}" srcOrd="0" destOrd="0" presId="urn:microsoft.com/office/officeart/2005/8/layout/hList7"/>
    <dgm:cxn modelId="{AE9B5A4F-0162-4876-B497-EF9357E9E337}" type="presOf" srcId="{9C6ADFC6-9DBF-46BC-8BA9-4D27BEF2D1B0}" destId="{9A043880-E6C2-4DD9-9CA1-B3590E454AB4}" srcOrd="0" destOrd="0" presId="urn:microsoft.com/office/officeart/2005/8/layout/hList7"/>
    <dgm:cxn modelId="{613A0D59-9176-457C-BFD1-DBAB61EC5962}" type="presOf" srcId="{A4AE2907-D9B1-455C-A1B5-D1BD295D10AB}" destId="{0C0224B0-6DCD-4F3E-81FF-17C323A8DC53}" srcOrd="0" destOrd="0" presId="urn:microsoft.com/office/officeart/2005/8/layout/hList7"/>
    <dgm:cxn modelId="{56A48AA1-09C5-46CD-AFC4-B290F44355D6}" type="presOf" srcId="{4085F806-D714-4359-A7D3-97056D618E2A}" destId="{47E91B21-AFA1-4E38-B9D7-A2A1365EA882}" srcOrd="1" destOrd="0" presId="urn:microsoft.com/office/officeart/2005/8/layout/hList7"/>
    <dgm:cxn modelId="{CC41E9A1-EA81-4463-9E2D-106B7153946C}" type="presOf" srcId="{4085F806-D714-4359-A7D3-97056D618E2A}" destId="{DD2286D9-964C-4333-8CB8-B4CAC6A6E386}" srcOrd="0" destOrd="0" presId="urn:microsoft.com/office/officeart/2005/8/layout/hList7"/>
    <dgm:cxn modelId="{BC0EF0A5-5101-461F-BCD8-B6368993CCA2}" type="presOf" srcId="{9C6ADFC6-9DBF-46BC-8BA9-4D27BEF2D1B0}" destId="{777E7EE5-9D64-4359-AE7F-7EDF0F0C4463}" srcOrd="1" destOrd="0" presId="urn:microsoft.com/office/officeart/2005/8/layout/hList7"/>
    <dgm:cxn modelId="{61A6BCA7-4757-4935-82C7-682B2FD7A39E}" srcId="{E8990ED9-975F-40A8-A4F8-4604121DBCA2}" destId="{395B7132-5DB5-4F7E-BA70-BC1D67290341}" srcOrd="3" destOrd="0" parTransId="{4C4F8FA4-43BD-4EFA-A531-48A7D7044A9D}" sibTransId="{23653060-4326-45D5-8E85-1C48AAB888F5}"/>
    <dgm:cxn modelId="{7537FCC3-6CB1-4B5C-AB3D-36F91174B3A0}" srcId="{E8990ED9-975F-40A8-A4F8-4604121DBCA2}" destId="{4085F806-D714-4359-A7D3-97056D618E2A}" srcOrd="0" destOrd="0" parTransId="{CDFA837E-FE55-44EC-841F-71709D3FB157}" sibTransId="{3CF58E40-FC3A-488B-A08A-D8DE50955082}"/>
    <dgm:cxn modelId="{39EB23D5-8F92-4D81-8846-9590266864C7}" type="presOf" srcId="{395B7132-5DB5-4F7E-BA70-BC1D67290341}" destId="{2105FDC4-672B-4E70-B6BC-D9923DC6B83A}" srcOrd="0" destOrd="0" presId="urn:microsoft.com/office/officeart/2005/8/layout/hList7"/>
    <dgm:cxn modelId="{031E79F8-1537-4CF7-A041-7CCD58880A88}" srcId="{E8990ED9-975F-40A8-A4F8-4604121DBCA2}" destId="{98885B06-30BD-4AA0-AB95-ED7B73D816EC}" srcOrd="2" destOrd="0" parTransId="{B1649E32-528F-4D45-84F9-1EDB4E7DAEF1}" sibTransId="{1C720F27-F446-4B1F-915A-DA28BF3832C3}"/>
    <dgm:cxn modelId="{6B1997F8-1DE3-45D4-BCCB-E20F0F7010D6}" type="presOf" srcId="{395B7132-5DB5-4F7E-BA70-BC1D67290341}" destId="{834D87F5-CFA9-473A-AA49-B6AC36A75940}" srcOrd="1" destOrd="0" presId="urn:microsoft.com/office/officeart/2005/8/layout/hList7"/>
    <dgm:cxn modelId="{C8ABBBF9-0194-4311-AF55-21B2BEAFD54D}" srcId="{E8990ED9-975F-40A8-A4F8-4604121DBCA2}" destId="{9C6ADFC6-9DBF-46BC-8BA9-4D27BEF2D1B0}" srcOrd="1" destOrd="0" parTransId="{1211FB77-0CDB-44D6-B30E-A063F37DA472}" sibTransId="{A4AE2907-D9B1-455C-A1B5-D1BD295D10AB}"/>
    <dgm:cxn modelId="{E35973F8-CF4C-4C77-8FB6-1A29C7CBBA9B}" type="presParOf" srcId="{C99DD086-D70A-449F-913E-3826EFFE2DFC}" destId="{1C28FD9D-F241-470D-A177-337AB4417EEF}" srcOrd="0" destOrd="0" presId="urn:microsoft.com/office/officeart/2005/8/layout/hList7"/>
    <dgm:cxn modelId="{AD021689-456E-4689-A878-45B7217FF2E3}" type="presParOf" srcId="{C99DD086-D70A-449F-913E-3826EFFE2DFC}" destId="{1A105104-3C7C-491F-9474-532007384356}" srcOrd="1" destOrd="0" presId="urn:microsoft.com/office/officeart/2005/8/layout/hList7"/>
    <dgm:cxn modelId="{BB4C4CC7-3170-4233-A68C-FD5E8FE46D67}" type="presParOf" srcId="{1A105104-3C7C-491F-9474-532007384356}" destId="{33399461-DBFF-44AC-9D4F-0C0CCE4D8F23}" srcOrd="0" destOrd="0" presId="urn:microsoft.com/office/officeart/2005/8/layout/hList7"/>
    <dgm:cxn modelId="{A757C316-8DF4-4AC0-986B-C71D89179088}" type="presParOf" srcId="{33399461-DBFF-44AC-9D4F-0C0CCE4D8F23}" destId="{DD2286D9-964C-4333-8CB8-B4CAC6A6E386}" srcOrd="0" destOrd="0" presId="urn:microsoft.com/office/officeart/2005/8/layout/hList7"/>
    <dgm:cxn modelId="{7F06CFBB-A676-4FD0-B388-2BD71BB722A9}" type="presParOf" srcId="{33399461-DBFF-44AC-9D4F-0C0CCE4D8F23}" destId="{47E91B21-AFA1-4E38-B9D7-A2A1365EA882}" srcOrd="1" destOrd="0" presId="urn:microsoft.com/office/officeart/2005/8/layout/hList7"/>
    <dgm:cxn modelId="{6CB60792-161D-47F5-A4BB-73B1008C0D48}" type="presParOf" srcId="{33399461-DBFF-44AC-9D4F-0C0CCE4D8F23}" destId="{B062BFDB-8B78-45AE-861F-BAF6F68053E3}" srcOrd="2" destOrd="0" presId="urn:microsoft.com/office/officeart/2005/8/layout/hList7"/>
    <dgm:cxn modelId="{673A0865-7D09-4043-B9E8-92F39A677756}" type="presParOf" srcId="{33399461-DBFF-44AC-9D4F-0C0CCE4D8F23}" destId="{D85A989B-79FB-493D-89AB-82F6B383912A}" srcOrd="3" destOrd="0" presId="urn:microsoft.com/office/officeart/2005/8/layout/hList7"/>
    <dgm:cxn modelId="{466F6ABF-FDCA-415F-A82B-D549753443E9}" type="presParOf" srcId="{1A105104-3C7C-491F-9474-532007384356}" destId="{D39EFB8D-98DA-4A60-912E-C2F9EC0AF3ED}" srcOrd="1" destOrd="0" presId="urn:microsoft.com/office/officeart/2005/8/layout/hList7"/>
    <dgm:cxn modelId="{212953BD-E799-4149-BF56-305EB178BB54}" type="presParOf" srcId="{1A105104-3C7C-491F-9474-532007384356}" destId="{A1B85566-16BC-4EBF-A323-29FE78B4697C}" srcOrd="2" destOrd="0" presId="urn:microsoft.com/office/officeart/2005/8/layout/hList7"/>
    <dgm:cxn modelId="{A5AC0BB8-A8F9-49DB-9026-3A0C0BAE6347}" type="presParOf" srcId="{A1B85566-16BC-4EBF-A323-29FE78B4697C}" destId="{9A043880-E6C2-4DD9-9CA1-B3590E454AB4}" srcOrd="0" destOrd="0" presId="urn:microsoft.com/office/officeart/2005/8/layout/hList7"/>
    <dgm:cxn modelId="{B530D204-F1AE-423B-AADE-6D6200D4F621}" type="presParOf" srcId="{A1B85566-16BC-4EBF-A323-29FE78B4697C}" destId="{777E7EE5-9D64-4359-AE7F-7EDF0F0C4463}" srcOrd="1" destOrd="0" presId="urn:microsoft.com/office/officeart/2005/8/layout/hList7"/>
    <dgm:cxn modelId="{3EFF9238-9CA3-45C8-94A4-940CDCD20BB5}" type="presParOf" srcId="{A1B85566-16BC-4EBF-A323-29FE78B4697C}" destId="{744AE400-7826-45F2-8D2A-38B882943EA0}" srcOrd="2" destOrd="0" presId="urn:microsoft.com/office/officeart/2005/8/layout/hList7"/>
    <dgm:cxn modelId="{7F33E52F-6DD5-4C87-8BBC-C4ADA1426ED9}" type="presParOf" srcId="{A1B85566-16BC-4EBF-A323-29FE78B4697C}" destId="{095C00B6-F765-42F3-8212-309C6EE5C534}" srcOrd="3" destOrd="0" presId="urn:microsoft.com/office/officeart/2005/8/layout/hList7"/>
    <dgm:cxn modelId="{25FD9169-1D28-4ACB-95F9-31AB5B4F9DF4}" type="presParOf" srcId="{1A105104-3C7C-491F-9474-532007384356}" destId="{0C0224B0-6DCD-4F3E-81FF-17C323A8DC53}" srcOrd="3" destOrd="0" presId="urn:microsoft.com/office/officeart/2005/8/layout/hList7"/>
    <dgm:cxn modelId="{C90B173B-9025-4BCE-8392-7446290A56D9}" type="presParOf" srcId="{1A105104-3C7C-491F-9474-532007384356}" destId="{68519499-633F-4696-80E4-B6F70AF48AF3}" srcOrd="4" destOrd="0" presId="urn:microsoft.com/office/officeart/2005/8/layout/hList7"/>
    <dgm:cxn modelId="{3A34B122-8A03-4C86-9A38-197F6CC10D10}" type="presParOf" srcId="{68519499-633F-4696-80E4-B6F70AF48AF3}" destId="{79CA0BAB-4E2F-4D37-8C92-8E59211D57B4}" srcOrd="0" destOrd="0" presId="urn:microsoft.com/office/officeart/2005/8/layout/hList7"/>
    <dgm:cxn modelId="{CF19FEC0-BD47-4EAC-BD38-07F6C11A27ED}" type="presParOf" srcId="{68519499-633F-4696-80E4-B6F70AF48AF3}" destId="{2DCF256F-7536-43A1-B038-88547770F93A}" srcOrd="1" destOrd="0" presId="urn:microsoft.com/office/officeart/2005/8/layout/hList7"/>
    <dgm:cxn modelId="{4E066B1A-DCBD-42A5-8F77-0C9FFB488475}" type="presParOf" srcId="{68519499-633F-4696-80E4-B6F70AF48AF3}" destId="{B442293D-0B75-461A-9C08-0E88E4F5807C}" srcOrd="2" destOrd="0" presId="urn:microsoft.com/office/officeart/2005/8/layout/hList7"/>
    <dgm:cxn modelId="{11E8E6BD-BB9E-487B-8BDD-9C67869B5C7E}" type="presParOf" srcId="{68519499-633F-4696-80E4-B6F70AF48AF3}" destId="{5628C384-C5A5-42D2-B0F1-7585BF6237A3}" srcOrd="3" destOrd="0" presId="urn:microsoft.com/office/officeart/2005/8/layout/hList7"/>
    <dgm:cxn modelId="{76CB8D3D-D8E5-45B3-A480-C5258621FE2E}" type="presParOf" srcId="{1A105104-3C7C-491F-9474-532007384356}" destId="{931D8F6D-CFA0-4936-A71C-56F3036149C9}" srcOrd="5" destOrd="0" presId="urn:microsoft.com/office/officeart/2005/8/layout/hList7"/>
    <dgm:cxn modelId="{8C601FB2-0981-4925-8D75-4B0573D71948}" type="presParOf" srcId="{1A105104-3C7C-491F-9474-532007384356}" destId="{0434F314-E14E-4B36-B7F1-FE1B92F1B8CB}" srcOrd="6" destOrd="0" presId="urn:microsoft.com/office/officeart/2005/8/layout/hList7"/>
    <dgm:cxn modelId="{694F6649-7E3E-429E-9966-469E02F0DE0E}" type="presParOf" srcId="{0434F314-E14E-4B36-B7F1-FE1B92F1B8CB}" destId="{2105FDC4-672B-4E70-B6BC-D9923DC6B83A}" srcOrd="0" destOrd="0" presId="urn:microsoft.com/office/officeart/2005/8/layout/hList7"/>
    <dgm:cxn modelId="{0095C6EC-D556-4FCE-969B-4A89C89749C1}" type="presParOf" srcId="{0434F314-E14E-4B36-B7F1-FE1B92F1B8CB}" destId="{834D87F5-CFA9-473A-AA49-B6AC36A75940}" srcOrd="1" destOrd="0" presId="urn:microsoft.com/office/officeart/2005/8/layout/hList7"/>
    <dgm:cxn modelId="{DDB20F75-7361-43E2-9B7C-353FBDAF2906}" type="presParOf" srcId="{0434F314-E14E-4B36-B7F1-FE1B92F1B8CB}" destId="{5FBF2C8E-9886-4D14-B10E-BC159F08E906}" srcOrd="2" destOrd="0" presId="urn:microsoft.com/office/officeart/2005/8/layout/hList7"/>
    <dgm:cxn modelId="{2A8EB868-7707-4B4D-87DA-702A56255D63}" type="presParOf" srcId="{0434F314-E14E-4B36-B7F1-FE1B92F1B8CB}" destId="{94C297C8-725C-4B5E-9CBE-3928C61442EF}"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63C09FA-3EA2-422C-8B9F-7381E6592D5B}"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4A05E70E-1027-4178-8AE8-23D74F12F6C0}">
      <dgm:prSet phldrT="[Text]"/>
      <dgm:spPr/>
      <dgm:t>
        <a:bodyPr/>
        <a:lstStyle/>
        <a:p>
          <a:r>
            <a:rPr lang="en-US" dirty="0"/>
            <a:t>Temperature </a:t>
          </a:r>
        </a:p>
      </dgm:t>
    </dgm:pt>
    <dgm:pt modelId="{11D4CD9A-76B8-41DA-B67A-5FA7C548D886}" type="parTrans" cxnId="{BC583281-31B7-401F-9751-CDD8C48C7FDF}">
      <dgm:prSet/>
      <dgm:spPr/>
      <dgm:t>
        <a:bodyPr/>
        <a:lstStyle/>
        <a:p>
          <a:endParaRPr lang="en-US"/>
        </a:p>
      </dgm:t>
    </dgm:pt>
    <dgm:pt modelId="{EA69F6F1-44C3-44C5-9CA6-A5D98A9E5678}" type="sibTrans" cxnId="{BC583281-31B7-401F-9751-CDD8C48C7FDF}">
      <dgm:prSet/>
      <dgm:spPr/>
      <dgm:t>
        <a:bodyPr/>
        <a:lstStyle/>
        <a:p>
          <a:endParaRPr lang="en-US"/>
        </a:p>
      </dgm:t>
    </dgm:pt>
    <dgm:pt modelId="{052C2C97-A23F-4699-B76E-CA39FEB264A3}">
      <dgm:prSet phldrT="[Text]"/>
      <dgm:spPr/>
      <dgm:t>
        <a:bodyPr/>
        <a:lstStyle/>
        <a:p>
          <a:r>
            <a:rPr lang="en-US" dirty="0"/>
            <a:t>Wind </a:t>
          </a:r>
        </a:p>
      </dgm:t>
    </dgm:pt>
    <dgm:pt modelId="{008D8853-CC12-453D-8670-2687F773343B}" type="parTrans" cxnId="{8F30B833-1688-4EF6-A1D2-D1A938223341}">
      <dgm:prSet/>
      <dgm:spPr/>
      <dgm:t>
        <a:bodyPr/>
        <a:lstStyle/>
        <a:p>
          <a:endParaRPr lang="en-US"/>
        </a:p>
      </dgm:t>
    </dgm:pt>
    <dgm:pt modelId="{9C6DAACC-D32B-46F3-9886-69E033FC62C1}" type="sibTrans" cxnId="{8F30B833-1688-4EF6-A1D2-D1A938223341}">
      <dgm:prSet/>
      <dgm:spPr/>
      <dgm:t>
        <a:bodyPr/>
        <a:lstStyle/>
        <a:p>
          <a:endParaRPr lang="en-US"/>
        </a:p>
      </dgm:t>
    </dgm:pt>
    <dgm:pt modelId="{9E3BE977-4A5D-42EE-9CFC-142E8E6A7799}">
      <dgm:prSet phldrT="[Text]"/>
      <dgm:spPr/>
      <dgm:t>
        <a:bodyPr/>
        <a:lstStyle/>
        <a:p>
          <a:r>
            <a:rPr lang="en-US" dirty="0"/>
            <a:t>Geopotential Height </a:t>
          </a:r>
        </a:p>
      </dgm:t>
    </dgm:pt>
    <dgm:pt modelId="{7AF223D8-DF84-4D38-BAF2-037A923C17B8}" type="parTrans" cxnId="{9381AACA-A163-444A-9B92-86E94BCDFC96}">
      <dgm:prSet/>
      <dgm:spPr/>
      <dgm:t>
        <a:bodyPr/>
        <a:lstStyle/>
        <a:p>
          <a:endParaRPr lang="en-US"/>
        </a:p>
      </dgm:t>
    </dgm:pt>
    <dgm:pt modelId="{58EA2967-31DD-4207-ACB1-EC75845D4131}" type="sibTrans" cxnId="{9381AACA-A163-444A-9B92-86E94BCDFC96}">
      <dgm:prSet/>
      <dgm:spPr/>
      <dgm:t>
        <a:bodyPr/>
        <a:lstStyle/>
        <a:p>
          <a:endParaRPr lang="en-US"/>
        </a:p>
      </dgm:t>
    </dgm:pt>
    <dgm:pt modelId="{D870E1F8-4214-42CD-87AF-7EBF3AC9DCA8}" type="pres">
      <dgm:prSet presAssocID="{D63C09FA-3EA2-422C-8B9F-7381E6592D5B}" presName="Name0" presStyleCnt="0">
        <dgm:presLayoutVars>
          <dgm:dir/>
          <dgm:resizeHandles val="exact"/>
        </dgm:presLayoutVars>
      </dgm:prSet>
      <dgm:spPr/>
    </dgm:pt>
    <dgm:pt modelId="{6EDF1CBD-3636-48A9-9E4F-2668D04A1DFF}" type="pres">
      <dgm:prSet presAssocID="{4A05E70E-1027-4178-8AE8-23D74F12F6C0}" presName="compNode" presStyleCnt="0"/>
      <dgm:spPr/>
    </dgm:pt>
    <dgm:pt modelId="{A1D2AFE7-214A-42E9-823A-7340AFE9D9ED}" type="pres">
      <dgm:prSet presAssocID="{4A05E70E-1027-4178-8AE8-23D74F12F6C0}" presName="pict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0D5DDEDF-74BC-45E7-A6E1-A2F00EBF6608}" type="pres">
      <dgm:prSet presAssocID="{4A05E70E-1027-4178-8AE8-23D74F12F6C0}" presName="textRect" presStyleLbl="revTx" presStyleIdx="0" presStyleCnt="3">
        <dgm:presLayoutVars>
          <dgm:bulletEnabled val="1"/>
        </dgm:presLayoutVars>
      </dgm:prSet>
      <dgm:spPr/>
    </dgm:pt>
    <dgm:pt modelId="{CAA32B84-D470-42DF-AABA-D35C12D1D075}" type="pres">
      <dgm:prSet presAssocID="{EA69F6F1-44C3-44C5-9CA6-A5D98A9E5678}" presName="sibTrans" presStyleLbl="sibTrans2D1" presStyleIdx="0" presStyleCnt="0"/>
      <dgm:spPr/>
    </dgm:pt>
    <dgm:pt modelId="{C8DB92AE-5627-49DC-996A-D656889D2B6F}" type="pres">
      <dgm:prSet presAssocID="{052C2C97-A23F-4699-B76E-CA39FEB264A3}" presName="compNode" presStyleCnt="0"/>
      <dgm:spPr/>
    </dgm:pt>
    <dgm:pt modelId="{7677E03F-8937-4569-AFC3-0F8239815A5B}" type="pres">
      <dgm:prSet presAssocID="{052C2C97-A23F-4699-B76E-CA39FEB264A3}" presName="pict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10000" b="-10000"/>
          </a:stretch>
        </a:blipFill>
      </dgm:spPr>
    </dgm:pt>
    <dgm:pt modelId="{F56CFF9E-5CD2-4DD2-A109-1105589DEB2C}" type="pres">
      <dgm:prSet presAssocID="{052C2C97-A23F-4699-B76E-CA39FEB264A3}" presName="textRect" presStyleLbl="revTx" presStyleIdx="1" presStyleCnt="3">
        <dgm:presLayoutVars>
          <dgm:bulletEnabled val="1"/>
        </dgm:presLayoutVars>
      </dgm:prSet>
      <dgm:spPr/>
    </dgm:pt>
    <dgm:pt modelId="{585EAB86-06D3-455C-9AB8-DDBC2F511052}" type="pres">
      <dgm:prSet presAssocID="{9C6DAACC-D32B-46F3-9886-69E033FC62C1}" presName="sibTrans" presStyleLbl="sibTrans2D1" presStyleIdx="0" presStyleCnt="0"/>
      <dgm:spPr/>
    </dgm:pt>
    <dgm:pt modelId="{049B519E-5F0C-4F88-9E69-EA92A40F3CAE}" type="pres">
      <dgm:prSet presAssocID="{9E3BE977-4A5D-42EE-9CFC-142E8E6A7799}" presName="compNode" presStyleCnt="0"/>
      <dgm:spPr/>
    </dgm:pt>
    <dgm:pt modelId="{29FCF18B-5238-4A2A-B5D9-6DCF47CBDFC2}" type="pres">
      <dgm:prSet presAssocID="{9E3BE977-4A5D-42EE-9CFC-142E8E6A7799}" presName="pict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4000" b="-4000"/>
          </a:stretch>
        </a:blipFill>
      </dgm:spPr>
    </dgm:pt>
    <dgm:pt modelId="{63BB53F0-9DC7-450B-B0B3-BE3291A10581}" type="pres">
      <dgm:prSet presAssocID="{9E3BE977-4A5D-42EE-9CFC-142E8E6A7799}" presName="textRect" presStyleLbl="revTx" presStyleIdx="2" presStyleCnt="3">
        <dgm:presLayoutVars>
          <dgm:bulletEnabled val="1"/>
        </dgm:presLayoutVars>
      </dgm:prSet>
      <dgm:spPr/>
    </dgm:pt>
  </dgm:ptLst>
  <dgm:cxnLst>
    <dgm:cxn modelId="{8F30B833-1688-4EF6-A1D2-D1A938223341}" srcId="{D63C09FA-3EA2-422C-8B9F-7381E6592D5B}" destId="{052C2C97-A23F-4699-B76E-CA39FEB264A3}" srcOrd="1" destOrd="0" parTransId="{008D8853-CC12-453D-8670-2687F773343B}" sibTransId="{9C6DAACC-D32B-46F3-9886-69E033FC62C1}"/>
    <dgm:cxn modelId="{EFC7D762-9E10-484E-9A93-68B6D8E25D5D}" type="presOf" srcId="{052C2C97-A23F-4699-B76E-CA39FEB264A3}" destId="{F56CFF9E-5CD2-4DD2-A109-1105589DEB2C}" srcOrd="0" destOrd="0" presId="urn:microsoft.com/office/officeart/2005/8/layout/pList1"/>
    <dgm:cxn modelId="{FA116443-9AF0-406B-B930-A3FC1577478D}" type="presOf" srcId="{D63C09FA-3EA2-422C-8B9F-7381E6592D5B}" destId="{D870E1F8-4214-42CD-87AF-7EBF3AC9DCA8}" srcOrd="0" destOrd="0" presId="urn:microsoft.com/office/officeart/2005/8/layout/pList1"/>
    <dgm:cxn modelId="{5CDAD04A-74C3-4D2A-A0BD-902F3C71B0C0}" type="presOf" srcId="{9C6DAACC-D32B-46F3-9886-69E033FC62C1}" destId="{585EAB86-06D3-455C-9AB8-DDBC2F511052}" srcOrd="0" destOrd="0" presId="urn:microsoft.com/office/officeart/2005/8/layout/pList1"/>
    <dgm:cxn modelId="{BC583281-31B7-401F-9751-CDD8C48C7FDF}" srcId="{D63C09FA-3EA2-422C-8B9F-7381E6592D5B}" destId="{4A05E70E-1027-4178-8AE8-23D74F12F6C0}" srcOrd="0" destOrd="0" parTransId="{11D4CD9A-76B8-41DA-B67A-5FA7C548D886}" sibTransId="{EA69F6F1-44C3-44C5-9CA6-A5D98A9E5678}"/>
    <dgm:cxn modelId="{28020F9F-DB68-4EB7-AB8A-FF7A918DA73A}" type="presOf" srcId="{EA69F6F1-44C3-44C5-9CA6-A5D98A9E5678}" destId="{CAA32B84-D470-42DF-AABA-D35C12D1D075}" srcOrd="0" destOrd="0" presId="urn:microsoft.com/office/officeart/2005/8/layout/pList1"/>
    <dgm:cxn modelId="{3C458FA0-7932-4BBD-9389-FAB88503CFD8}" type="presOf" srcId="{9E3BE977-4A5D-42EE-9CFC-142E8E6A7799}" destId="{63BB53F0-9DC7-450B-B0B3-BE3291A10581}" srcOrd="0" destOrd="0" presId="urn:microsoft.com/office/officeart/2005/8/layout/pList1"/>
    <dgm:cxn modelId="{0ADF9FB5-67E3-417E-B297-304562353344}" type="presOf" srcId="{4A05E70E-1027-4178-8AE8-23D74F12F6C0}" destId="{0D5DDEDF-74BC-45E7-A6E1-A2F00EBF6608}" srcOrd="0" destOrd="0" presId="urn:microsoft.com/office/officeart/2005/8/layout/pList1"/>
    <dgm:cxn modelId="{9381AACA-A163-444A-9B92-86E94BCDFC96}" srcId="{D63C09FA-3EA2-422C-8B9F-7381E6592D5B}" destId="{9E3BE977-4A5D-42EE-9CFC-142E8E6A7799}" srcOrd="2" destOrd="0" parTransId="{7AF223D8-DF84-4D38-BAF2-037A923C17B8}" sibTransId="{58EA2967-31DD-4207-ACB1-EC75845D4131}"/>
    <dgm:cxn modelId="{6E7236E5-4806-42DB-9E15-7522026C75B9}" type="presParOf" srcId="{D870E1F8-4214-42CD-87AF-7EBF3AC9DCA8}" destId="{6EDF1CBD-3636-48A9-9E4F-2668D04A1DFF}" srcOrd="0" destOrd="0" presId="urn:microsoft.com/office/officeart/2005/8/layout/pList1"/>
    <dgm:cxn modelId="{7D9530F5-6D2D-4CDB-B131-BA8AB0D603F3}" type="presParOf" srcId="{6EDF1CBD-3636-48A9-9E4F-2668D04A1DFF}" destId="{A1D2AFE7-214A-42E9-823A-7340AFE9D9ED}" srcOrd="0" destOrd="0" presId="urn:microsoft.com/office/officeart/2005/8/layout/pList1"/>
    <dgm:cxn modelId="{54048935-BA27-465E-BBC9-A6B2614D8D94}" type="presParOf" srcId="{6EDF1CBD-3636-48A9-9E4F-2668D04A1DFF}" destId="{0D5DDEDF-74BC-45E7-A6E1-A2F00EBF6608}" srcOrd="1" destOrd="0" presId="urn:microsoft.com/office/officeart/2005/8/layout/pList1"/>
    <dgm:cxn modelId="{CAEAA9F7-10E9-4074-AEFB-1E85CB604FBE}" type="presParOf" srcId="{D870E1F8-4214-42CD-87AF-7EBF3AC9DCA8}" destId="{CAA32B84-D470-42DF-AABA-D35C12D1D075}" srcOrd="1" destOrd="0" presId="urn:microsoft.com/office/officeart/2005/8/layout/pList1"/>
    <dgm:cxn modelId="{795B9A30-9DC8-44D8-9E13-3701B6A949E7}" type="presParOf" srcId="{D870E1F8-4214-42CD-87AF-7EBF3AC9DCA8}" destId="{C8DB92AE-5627-49DC-996A-D656889D2B6F}" srcOrd="2" destOrd="0" presId="urn:microsoft.com/office/officeart/2005/8/layout/pList1"/>
    <dgm:cxn modelId="{BE485DE4-263C-4BEF-AB9C-A063BC281F40}" type="presParOf" srcId="{C8DB92AE-5627-49DC-996A-D656889D2B6F}" destId="{7677E03F-8937-4569-AFC3-0F8239815A5B}" srcOrd="0" destOrd="0" presId="urn:microsoft.com/office/officeart/2005/8/layout/pList1"/>
    <dgm:cxn modelId="{2EBB9984-686A-4DCA-9B50-177F5AF83B56}" type="presParOf" srcId="{C8DB92AE-5627-49DC-996A-D656889D2B6F}" destId="{F56CFF9E-5CD2-4DD2-A109-1105589DEB2C}" srcOrd="1" destOrd="0" presId="urn:microsoft.com/office/officeart/2005/8/layout/pList1"/>
    <dgm:cxn modelId="{BE2F649A-E83B-4B99-9B16-E44E4D264BB3}" type="presParOf" srcId="{D870E1F8-4214-42CD-87AF-7EBF3AC9DCA8}" destId="{585EAB86-06D3-455C-9AB8-DDBC2F511052}" srcOrd="3" destOrd="0" presId="urn:microsoft.com/office/officeart/2005/8/layout/pList1"/>
    <dgm:cxn modelId="{111EA3B1-F962-4C52-83CA-7AB45BA620DA}" type="presParOf" srcId="{D870E1F8-4214-42CD-87AF-7EBF3AC9DCA8}" destId="{049B519E-5F0C-4F88-9E69-EA92A40F3CAE}" srcOrd="4" destOrd="0" presId="urn:microsoft.com/office/officeart/2005/8/layout/pList1"/>
    <dgm:cxn modelId="{D7276AF2-A560-4B13-AB1D-017EF3FBD60C}" type="presParOf" srcId="{049B519E-5F0C-4F88-9E69-EA92A40F3CAE}" destId="{29FCF18B-5238-4A2A-B5D9-6DCF47CBDFC2}" srcOrd="0" destOrd="0" presId="urn:microsoft.com/office/officeart/2005/8/layout/pList1"/>
    <dgm:cxn modelId="{6F9BDEC3-7675-4964-8E08-D3B017854291}" type="presParOf" srcId="{049B519E-5F0C-4F88-9E69-EA92A40F3CAE}" destId="{63BB53F0-9DC7-450B-B0B3-BE3291A10581}"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8990ED9-975F-40A8-A4F8-4604121DBCA2}" type="doc">
      <dgm:prSet loTypeId="urn:microsoft.com/office/officeart/2005/8/layout/hList7" loCatId="picture" qsTypeId="urn:microsoft.com/office/officeart/2005/8/quickstyle/simple5" qsCatId="simple" csTypeId="urn:microsoft.com/office/officeart/2005/8/colors/accent1_2" csCatId="accent1" phldr="1"/>
      <dgm:spPr/>
    </dgm:pt>
    <dgm:pt modelId="{4085F806-D714-4359-A7D3-97056D618E2A}">
      <dgm:prSet phldrT="[Text]" custT="1"/>
      <dgm:spPr/>
      <dgm:t>
        <a:bodyPr/>
        <a:lstStyle/>
        <a:p>
          <a:pPr algn="ctr"/>
          <a:r>
            <a:rPr lang="en-US" sz="1600" b="1" dirty="0">
              <a:solidFill>
                <a:schemeClr val="tx1"/>
              </a:solidFill>
              <a:latin typeface="Arial" panose="020B0604020202020204" pitchFamily="34" charset="0"/>
              <a:cs typeface="Arial" panose="020B0604020202020204" pitchFamily="34" charset="0"/>
            </a:rPr>
            <a:t>High resolution deterministic forecast</a:t>
          </a:r>
        </a:p>
        <a:p>
          <a:pPr algn="l"/>
          <a:r>
            <a:rPr lang="en-US" sz="1400" dirty="0">
              <a:solidFill>
                <a:schemeClr val="tx1"/>
              </a:solidFill>
              <a:latin typeface="Arial" panose="020B0604020202020204" pitchFamily="34" charset="0"/>
              <a:cs typeface="Arial" panose="020B0604020202020204" pitchFamily="34" charset="0"/>
              <a:sym typeface="Wingdings" panose="05000000000000000000" pitchFamily="2" charset="2"/>
            </a:rPr>
            <a:t> </a:t>
          </a:r>
          <a:r>
            <a:rPr lang="en-US" sz="1400" dirty="0">
              <a:solidFill>
                <a:schemeClr val="tx1"/>
              </a:solidFill>
              <a:latin typeface="Arial" panose="020B0604020202020204" pitchFamily="34" charset="0"/>
              <a:cs typeface="Arial" panose="020B0604020202020204" pitchFamily="34" charset="0"/>
            </a:rPr>
            <a:t>2x per day</a:t>
          </a:r>
        </a:p>
        <a:p>
          <a:pPr algn="l"/>
          <a:r>
            <a:rPr lang="en-US" sz="1400" dirty="0">
              <a:solidFill>
                <a:schemeClr val="tx1"/>
              </a:solidFill>
              <a:latin typeface="Arial" panose="020B0604020202020204" pitchFamily="34" charset="0"/>
              <a:cs typeface="Arial" panose="020B0604020202020204" pitchFamily="34" charset="0"/>
              <a:sym typeface="Wingdings" panose="05000000000000000000" pitchFamily="2" charset="2"/>
            </a:rPr>
            <a:t> </a:t>
          </a:r>
          <a:r>
            <a:rPr lang="en-US" sz="1400" dirty="0">
              <a:solidFill>
                <a:schemeClr val="tx1"/>
              </a:solidFill>
              <a:latin typeface="Arial" panose="020B0604020202020204" pitchFamily="34" charset="0"/>
              <a:cs typeface="Arial" panose="020B0604020202020204" pitchFamily="34" charset="0"/>
            </a:rPr>
            <a:t>9km horizontal resolution</a:t>
          </a:r>
        </a:p>
        <a:p>
          <a:pPr algn="l"/>
          <a:r>
            <a:rPr lang="en-US" sz="1400" dirty="0">
              <a:solidFill>
                <a:schemeClr val="tx1"/>
              </a:solidFill>
              <a:latin typeface="Arial" panose="020B0604020202020204" pitchFamily="34" charset="0"/>
              <a:cs typeface="Arial" panose="020B0604020202020204" pitchFamily="34" charset="0"/>
              <a:sym typeface="Wingdings" panose="05000000000000000000" pitchFamily="2" charset="2"/>
            </a:rPr>
            <a:t> </a:t>
          </a:r>
          <a:r>
            <a:rPr lang="en-US" sz="1400" dirty="0">
              <a:solidFill>
                <a:schemeClr val="tx1"/>
              </a:solidFill>
              <a:latin typeface="Arial" panose="020B0604020202020204" pitchFamily="34" charset="0"/>
              <a:cs typeface="Arial" panose="020B0604020202020204" pitchFamily="34" charset="0"/>
            </a:rPr>
            <a:t>137 vertical levels</a:t>
          </a:r>
        </a:p>
        <a:p>
          <a:pPr algn="l"/>
          <a:r>
            <a:rPr lang="en-US" sz="1400" dirty="0">
              <a:solidFill>
                <a:schemeClr val="tx1"/>
              </a:solidFill>
              <a:latin typeface="Arial" panose="020B0604020202020204" pitchFamily="34" charset="0"/>
              <a:cs typeface="Arial" panose="020B0604020202020204" pitchFamily="34" charset="0"/>
              <a:sym typeface="Wingdings" panose="05000000000000000000" pitchFamily="2" charset="2"/>
            </a:rPr>
            <a:t> </a:t>
          </a:r>
          <a:r>
            <a:rPr lang="en-US" sz="1400" dirty="0">
              <a:solidFill>
                <a:schemeClr val="tx1"/>
              </a:solidFill>
              <a:latin typeface="Arial" panose="020B0604020202020204" pitchFamily="34" charset="0"/>
              <a:cs typeface="Arial" panose="020B0604020202020204" pitchFamily="34" charset="0"/>
            </a:rPr>
            <a:t>10 days ahead</a:t>
          </a:r>
        </a:p>
      </dgm:t>
    </dgm:pt>
    <dgm:pt modelId="{CDFA837E-FE55-44EC-841F-71709D3FB157}" type="parTrans" cxnId="{7537FCC3-6CB1-4B5C-AB3D-36F91174B3A0}">
      <dgm:prSet/>
      <dgm:spPr/>
      <dgm:t>
        <a:bodyPr/>
        <a:lstStyle/>
        <a:p>
          <a:endParaRPr lang="en-US"/>
        </a:p>
      </dgm:t>
    </dgm:pt>
    <dgm:pt modelId="{3CF58E40-FC3A-488B-A08A-D8DE50955082}" type="sibTrans" cxnId="{7537FCC3-6CB1-4B5C-AB3D-36F91174B3A0}">
      <dgm:prSet/>
      <dgm:spPr/>
      <dgm:t>
        <a:bodyPr/>
        <a:lstStyle/>
        <a:p>
          <a:endParaRPr lang="en-US"/>
        </a:p>
      </dgm:t>
    </dgm:pt>
    <dgm:pt modelId="{9C6ADFC6-9DBF-46BC-8BA9-4D27BEF2D1B0}">
      <dgm:prSet phldrT="[Text]" custT="1"/>
      <dgm:spPr/>
      <dgm:t>
        <a:bodyPr/>
        <a:lstStyle/>
        <a:p>
          <a:pPr algn="ctr"/>
          <a:r>
            <a:rPr lang="en-US" sz="1600" b="1" dirty="0">
              <a:solidFill>
                <a:schemeClr val="tx1"/>
              </a:solidFill>
              <a:latin typeface="Arial" panose="020B0604020202020204" pitchFamily="34" charset="0"/>
              <a:cs typeface="Arial" panose="020B0604020202020204" pitchFamily="34" charset="0"/>
            </a:rPr>
            <a:t>Ensemble forecast</a:t>
          </a:r>
        </a:p>
        <a:p>
          <a:pPr algn="l"/>
          <a:r>
            <a:rPr lang="en-US" sz="1400" dirty="0">
              <a:solidFill>
                <a:schemeClr val="tx1"/>
              </a:solidFill>
              <a:latin typeface="Arial" panose="020B0604020202020204" pitchFamily="34" charset="0"/>
              <a:cs typeface="Arial" panose="020B0604020202020204" pitchFamily="34" charset="0"/>
              <a:sym typeface="Wingdings" panose="05000000000000000000" pitchFamily="2" charset="2"/>
            </a:rPr>
            <a:t> </a:t>
          </a:r>
          <a:r>
            <a:rPr lang="en-US" sz="1400" dirty="0">
              <a:solidFill>
                <a:schemeClr val="tx1"/>
              </a:solidFill>
              <a:latin typeface="Arial" panose="020B0604020202020204" pitchFamily="34" charset="0"/>
              <a:cs typeface="Arial" panose="020B0604020202020204" pitchFamily="34" charset="0"/>
            </a:rPr>
            <a:t>2x per day</a:t>
          </a:r>
          <a:endParaRPr lang="en-US" sz="1400" dirty="0">
            <a:solidFill>
              <a:schemeClr val="tx1"/>
            </a:solidFill>
            <a:latin typeface="Arial" panose="020B0604020202020204" pitchFamily="34" charset="0"/>
            <a:cs typeface="Arial" panose="020B0604020202020204" pitchFamily="34" charset="0"/>
            <a:sym typeface="Wingdings" panose="05000000000000000000" pitchFamily="2" charset="2"/>
          </a:endParaRPr>
        </a:p>
        <a:p>
          <a:pPr algn="l"/>
          <a:r>
            <a:rPr lang="en-US" sz="1400" dirty="0">
              <a:solidFill>
                <a:schemeClr val="tx1"/>
              </a:solidFill>
              <a:latin typeface="Arial" panose="020B0604020202020204" pitchFamily="34" charset="0"/>
              <a:cs typeface="Arial" panose="020B0604020202020204" pitchFamily="34" charset="0"/>
              <a:sym typeface="Wingdings" panose="05000000000000000000" pitchFamily="2" charset="2"/>
            </a:rPr>
            <a:t> </a:t>
          </a:r>
          <a:r>
            <a:rPr lang="en-US" sz="1400" dirty="0">
              <a:solidFill>
                <a:schemeClr val="tx1"/>
              </a:solidFill>
              <a:latin typeface="Arial" panose="020B0604020202020204" pitchFamily="34" charset="0"/>
              <a:cs typeface="Arial" panose="020B0604020202020204" pitchFamily="34" charset="0"/>
            </a:rPr>
            <a:t>51 members</a:t>
          </a:r>
          <a:br>
            <a:rPr lang="en-US" sz="1400" dirty="0">
              <a:solidFill>
                <a:schemeClr val="tx1"/>
              </a:solidFill>
              <a:latin typeface="Arial" panose="020B0604020202020204" pitchFamily="34" charset="0"/>
              <a:cs typeface="Arial" panose="020B0604020202020204" pitchFamily="34" charset="0"/>
            </a:rPr>
          </a:br>
          <a:r>
            <a:rPr lang="en-US" sz="1400" dirty="0">
              <a:solidFill>
                <a:schemeClr val="tx1"/>
              </a:solidFill>
              <a:latin typeface="Arial" panose="020B0604020202020204" pitchFamily="34" charset="0"/>
              <a:cs typeface="Arial" panose="020B0604020202020204" pitchFamily="34" charset="0"/>
              <a:sym typeface="Wingdings" panose="05000000000000000000" pitchFamily="2" charset="2"/>
            </a:rPr>
            <a:t> 9 </a:t>
          </a:r>
          <a:r>
            <a:rPr lang="en-US" sz="1400" dirty="0">
              <a:solidFill>
                <a:schemeClr val="tx1"/>
              </a:solidFill>
              <a:latin typeface="Arial" panose="020B0604020202020204" pitchFamily="34" charset="0"/>
              <a:cs typeface="Arial" panose="020B0604020202020204" pitchFamily="34" charset="0"/>
            </a:rPr>
            <a:t>km horizontal resolution</a:t>
          </a:r>
        </a:p>
        <a:p>
          <a:pPr algn="l"/>
          <a:r>
            <a:rPr lang="en-US" sz="1400" dirty="0">
              <a:solidFill>
                <a:schemeClr val="tx1"/>
              </a:solidFill>
              <a:latin typeface="Arial" panose="020B0604020202020204" pitchFamily="34" charset="0"/>
              <a:cs typeface="Arial" panose="020B0604020202020204" pitchFamily="34" charset="0"/>
              <a:sym typeface="Wingdings" panose="05000000000000000000" pitchFamily="2" charset="2"/>
            </a:rPr>
            <a:t> </a:t>
          </a:r>
          <a:r>
            <a:rPr lang="en-US" sz="1400" dirty="0">
              <a:solidFill>
                <a:schemeClr val="tx1"/>
              </a:solidFill>
              <a:latin typeface="Arial" panose="020B0604020202020204" pitchFamily="34" charset="0"/>
              <a:cs typeface="Arial" panose="020B0604020202020204" pitchFamily="34" charset="0"/>
            </a:rPr>
            <a:t>91 vertical levels</a:t>
          </a:r>
        </a:p>
        <a:p>
          <a:pPr algn="l"/>
          <a:r>
            <a:rPr lang="en-US" sz="1400" dirty="0">
              <a:solidFill>
                <a:schemeClr val="tx1"/>
              </a:solidFill>
              <a:latin typeface="Arial" panose="020B0604020202020204" pitchFamily="34" charset="0"/>
              <a:cs typeface="Arial" panose="020B0604020202020204" pitchFamily="34" charset="0"/>
              <a:sym typeface="Wingdings" panose="05000000000000000000" pitchFamily="2" charset="2"/>
            </a:rPr>
            <a:t></a:t>
          </a:r>
          <a:r>
            <a:rPr lang="en-US" sz="1400" dirty="0">
              <a:solidFill>
                <a:schemeClr val="tx1"/>
              </a:solidFill>
              <a:latin typeface="Arial" panose="020B0604020202020204" pitchFamily="34" charset="0"/>
              <a:cs typeface="Arial" panose="020B0604020202020204" pitchFamily="34" charset="0"/>
            </a:rPr>
            <a:t>15 days ahead </a:t>
          </a:r>
        </a:p>
      </dgm:t>
    </dgm:pt>
    <dgm:pt modelId="{1211FB77-0CDB-44D6-B30E-A063F37DA472}" type="parTrans" cxnId="{C8ABBBF9-0194-4311-AF55-21B2BEAFD54D}">
      <dgm:prSet/>
      <dgm:spPr/>
      <dgm:t>
        <a:bodyPr/>
        <a:lstStyle/>
        <a:p>
          <a:endParaRPr lang="en-US"/>
        </a:p>
      </dgm:t>
    </dgm:pt>
    <dgm:pt modelId="{A4AE2907-D9B1-455C-A1B5-D1BD295D10AB}" type="sibTrans" cxnId="{C8ABBBF9-0194-4311-AF55-21B2BEAFD54D}">
      <dgm:prSet/>
      <dgm:spPr/>
      <dgm:t>
        <a:bodyPr/>
        <a:lstStyle/>
        <a:p>
          <a:endParaRPr lang="en-US"/>
        </a:p>
      </dgm:t>
    </dgm:pt>
    <dgm:pt modelId="{98885B06-30BD-4AA0-AB95-ED7B73D816EC}">
      <dgm:prSet phldrT="[Text]" custT="1"/>
      <dgm:spPr/>
      <dgm:t>
        <a:bodyPr/>
        <a:lstStyle/>
        <a:p>
          <a:pPr algn="ctr"/>
          <a:r>
            <a:rPr lang="en-US" sz="1600" b="1" dirty="0">
              <a:solidFill>
                <a:schemeClr val="tx1"/>
              </a:solidFill>
              <a:latin typeface="Arial" panose="020B0604020202020204" pitchFamily="34" charset="0"/>
              <a:cs typeface="Arial" panose="020B0604020202020204" pitchFamily="34" charset="0"/>
            </a:rPr>
            <a:t>Extended range forecast</a:t>
          </a:r>
        </a:p>
        <a:p>
          <a:pPr algn="l"/>
          <a:r>
            <a:rPr lang="en-US" sz="1400" dirty="0">
              <a:solidFill>
                <a:schemeClr val="tx1"/>
              </a:solidFill>
              <a:latin typeface="Arial" panose="020B0604020202020204" pitchFamily="34" charset="0"/>
              <a:cs typeface="Arial" panose="020B0604020202020204" pitchFamily="34" charset="0"/>
              <a:sym typeface="Wingdings" panose="05000000000000000000" pitchFamily="2" charset="2"/>
            </a:rPr>
            <a:t> </a:t>
          </a:r>
          <a:r>
            <a:rPr lang="en-US" sz="1400" dirty="0">
              <a:solidFill>
                <a:schemeClr val="tx1"/>
              </a:solidFill>
              <a:latin typeface="Arial" panose="020B0604020202020204" pitchFamily="34" charset="0"/>
              <a:cs typeface="Arial" panose="020B0604020202020204" pitchFamily="34" charset="0"/>
            </a:rPr>
            <a:t>2x a week (Mon/Thurs)</a:t>
          </a:r>
        </a:p>
        <a:p>
          <a:pPr algn="l"/>
          <a:r>
            <a:rPr lang="en-US" sz="1400" dirty="0">
              <a:solidFill>
                <a:schemeClr val="tx1"/>
              </a:solidFill>
              <a:latin typeface="Arial" panose="020B0604020202020204" pitchFamily="34" charset="0"/>
              <a:cs typeface="Arial" panose="020B0604020202020204" pitchFamily="34" charset="0"/>
              <a:sym typeface="Wingdings" panose="05000000000000000000" pitchFamily="2" charset="2"/>
            </a:rPr>
            <a:t> </a:t>
          </a:r>
          <a:r>
            <a:rPr lang="en-US" sz="1400" dirty="0">
              <a:solidFill>
                <a:schemeClr val="tx1"/>
              </a:solidFill>
              <a:latin typeface="Arial" panose="020B0604020202020204" pitchFamily="34" charset="0"/>
              <a:cs typeface="Arial" panose="020B0604020202020204" pitchFamily="34" charset="0"/>
            </a:rPr>
            <a:t>100 members</a:t>
          </a:r>
        </a:p>
        <a:p>
          <a:pPr algn="l"/>
          <a:r>
            <a:rPr lang="en-US" sz="1400" dirty="0">
              <a:solidFill>
                <a:schemeClr val="tx1"/>
              </a:solidFill>
              <a:latin typeface="Arial" panose="020B0604020202020204" pitchFamily="34" charset="0"/>
              <a:cs typeface="Arial" panose="020B0604020202020204" pitchFamily="34" charset="0"/>
              <a:sym typeface="Wingdings" panose="05000000000000000000" pitchFamily="2" charset="2"/>
            </a:rPr>
            <a:t> </a:t>
          </a:r>
          <a:r>
            <a:rPr lang="en-US" sz="1400" dirty="0">
              <a:solidFill>
                <a:schemeClr val="tx1"/>
              </a:solidFill>
              <a:latin typeface="Arial" panose="020B0604020202020204" pitchFamily="34" charset="0"/>
              <a:cs typeface="Arial" panose="020B0604020202020204" pitchFamily="34" charset="0"/>
            </a:rPr>
            <a:t>~36km horizontal resolution</a:t>
          </a:r>
        </a:p>
        <a:p>
          <a:pPr algn="l"/>
          <a:r>
            <a:rPr lang="en-US" sz="1400" dirty="0">
              <a:solidFill>
                <a:schemeClr val="tx1"/>
              </a:solidFill>
              <a:latin typeface="Arial" panose="020B0604020202020204" pitchFamily="34" charset="0"/>
              <a:cs typeface="Arial" panose="020B0604020202020204" pitchFamily="34" charset="0"/>
              <a:sym typeface="Wingdings" panose="05000000000000000000" pitchFamily="2" charset="2"/>
            </a:rPr>
            <a:t> </a:t>
          </a:r>
          <a:r>
            <a:rPr lang="en-US" sz="1400" dirty="0">
              <a:solidFill>
                <a:schemeClr val="tx1"/>
              </a:solidFill>
              <a:latin typeface="Arial" panose="020B0604020202020204" pitchFamily="34" charset="0"/>
              <a:cs typeface="Arial" panose="020B0604020202020204" pitchFamily="34" charset="0"/>
            </a:rPr>
            <a:t>91 vertical levels</a:t>
          </a:r>
        </a:p>
        <a:p>
          <a:pPr algn="l"/>
          <a:r>
            <a:rPr lang="en-US" sz="1400" dirty="0">
              <a:solidFill>
                <a:schemeClr val="tx1"/>
              </a:solidFill>
              <a:latin typeface="Arial" panose="020B0604020202020204" pitchFamily="34" charset="0"/>
              <a:cs typeface="Arial" panose="020B0604020202020204" pitchFamily="34" charset="0"/>
              <a:sym typeface="Wingdings" panose="05000000000000000000" pitchFamily="2" charset="2"/>
            </a:rPr>
            <a:t> </a:t>
          </a:r>
          <a:r>
            <a:rPr lang="en-US" sz="1400" dirty="0">
              <a:solidFill>
                <a:schemeClr val="tx1"/>
              </a:solidFill>
              <a:latin typeface="Arial" panose="020B0604020202020204" pitchFamily="34" charset="0"/>
              <a:cs typeface="Arial" panose="020B0604020202020204" pitchFamily="34" charset="0"/>
            </a:rPr>
            <a:t>46 days ahead</a:t>
          </a:r>
        </a:p>
      </dgm:t>
    </dgm:pt>
    <dgm:pt modelId="{B1649E32-528F-4D45-84F9-1EDB4E7DAEF1}" type="parTrans" cxnId="{031E79F8-1537-4CF7-A041-7CCD58880A88}">
      <dgm:prSet/>
      <dgm:spPr/>
      <dgm:t>
        <a:bodyPr/>
        <a:lstStyle/>
        <a:p>
          <a:endParaRPr lang="en-US"/>
        </a:p>
      </dgm:t>
    </dgm:pt>
    <dgm:pt modelId="{1C720F27-F446-4B1F-915A-DA28BF3832C3}" type="sibTrans" cxnId="{031E79F8-1537-4CF7-A041-7CCD58880A88}">
      <dgm:prSet/>
      <dgm:spPr/>
      <dgm:t>
        <a:bodyPr/>
        <a:lstStyle/>
        <a:p>
          <a:endParaRPr lang="en-US"/>
        </a:p>
      </dgm:t>
    </dgm:pt>
    <dgm:pt modelId="{395B7132-5DB5-4F7E-BA70-BC1D67290341}">
      <dgm:prSet phldrT="[Text]" custT="1"/>
      <dgm:spPr/>
      <dgm:t>
        <a:bodyPr/>
        <a:lstStyle/>
        <a:p>
          <a:pPr algn="ctr"/>
          <a:r>
            <a:rPr lang="en-US" sz="1600" b="1" dirty="0">
              <a:solidFill>
                <a:schemeClr val="tx1"/>
              </a:solidFill>
              <a:latin typeface="Arial" panose="020B0604020202020204" pitchFamily="34" charset="0"/>
              <a:cs typeface="Arial" panose="020B0604020202020204" pitchFamily="34" charset="0"/>
            </a:rPr>
            <a:t>Seasonal forecast</a:t>
          </a:r>
        </a:p>
        <a:p>
          <a:pPr algn="l"/>
          <a:r>
            <a:rPr lang="en-US" sz="1400" dirty="0">
              <a:solidFill>
                <a:schemeClr val="tx1"/>
              </a:solidFill>
              <a:latin typeface="Arial" panose="020B0604020202020204" pitchFamily="34" charset="0"/>
              <a:cs typeface="Arial" panose="020B0604020202020204" pitchFamily="34" charset="0"/>
              <a:sym typeface="Wingdings" panose="05000000000000000000" pitchFamily="2" charset="2"/>
            </a:rPr>
            <a:t> </a:t>
          </a:r>
          <a:r>
            <a:rPr lang="en-US" sz="1400" dirty="0">
              <a:solidFill>
                <a:schemeClr val="tx1"/>
              </a:solidFill>
              <a:latin typeface="Arial" panose="020B0604020202020204" pitchFamily="34" charset="0"/>
              <a:cs typeface="Arial" panose="020B0604020202020204" pitchFamily="34" charset="0"/>
            </a:rPr>
            <a:t>Once a month</a:t>
          </a:r>
        </a:p>
        <a:p>
          <a:pPr algn="l"/>
          <a:r>
            <a:rPr lang="en-US" sz="1400" dirty="0">
              <a:solidFill>
                <a:schemeClr val="tx1"/>
              </a:solidFill>
              <a:latin typeface="Arial" panose="020B0604020202020204" pitchFamily="34" charset="0"/>
              <a:cs typeface="Arial" panose="020B0604020202020204" pitchFamily="34" charset="0"/>
              <a:sym typeface="Wingdings" panose="05000000000000000000" pitchFamily="2" charset="2"/>
            </a:rPr>
            <a:t> </a:t>
          </a:r>
          <a:r>
            <a:rPr lang="en-US" sz="1400" dirty="0">
              <a:solidFill>
                <a:schemeClr val="tx1"/>
              </a:solidFill>
              <a:latin typeface="Arial" panose="020B0604020202020204" pitchFamily="34" charset="0"/>
              <a:cs typeface="Arial" panose="020B0604020202020204" pitchFamily="34" charset="0"/>
            </a:rPr>
            <a:t>51 members</a:t>
          </a:r>
        </a:p>
        <a:p>
          <a:pPr algn="l"/>
          <a:r>
            <a:rPr lang="en-US" sz="1400" dirty="0">
              <a:solidFill>
                <a:schemeClr val="tx1"/>
              </a:solidFill>
              <a:latin typeface="Arial" panose="020B0604020202020204" pitchFamily="34" charset="0"/>
              <a:cs typeface="Arial" panose="020B0604020202020204" pitchFamily="34" charset="0"/>
              <a:sym typeface="Wingdings" panose="05000000000000000000" pitchFamily="2" charset="2"/>
            </a:rPr>
            <a:t> </a:t>
          </a:r>
          <a:r>
            <a:rPr lang="en-US" sz="1400" dirty="0">
              <a:solidFill>
                <a:schemeClr val="tx1"/>
              </a:solidFill>
              <a:latin typeface="Arial" panose="020B0604020202020204" pitchFamily="34" charset="0"/>
              <a:cs typeface="Arial" panose="020B0604020202020204" pitchFamily="34" charset="0"/>
            </a:rPr>
            <a:t>~80km horizontal resolution</a:t>
          </a:r>
        </a:p>
        <a:p>
          <a:pPr algn="l"/>
          <a:r>
            <a:rPr lang="en-US" sz="1400" dirty="0">
              <a:solidFill>
                <a:schemeClr val="tx1"/>
              </a:solidFill>
              <a:latin typeface="Arial" panose="020B0604020202020204" pitchFamily="34" charset="0"/>
              <a:cs typeface="Arial" panose="020B0604020202020204" pitchFamily="34" charset="0"/>
              <a:sym typeface="Wingdings" panose="05000000000000000000" pitchFamily="2" charset="2"/>
            </a:rPr>
            <a:t> </a:t>
          </a:r>
          <a:r>
            <a:rPr lang="en-US" sz="1400" dirty="0">
              <a:solidFill>
                <a:schemeClr val="tx1"/>
              </a:solidFill>
              <a:latin typeface="Arial" panose="020B0604020202020204" pitchFamily="34" charset="0"/>
              <a:cs typeface="Arial" panose="020B0604020202020204" pitchFamily="34" charset="0"/>
            </a:rPr>
            <a:t>91 vertical levels</a:t>
          </a:r>
        </a:p>
        <a:p>
          <a:pPr algn="l"/>
          <a:r>
            <a:rPr lang="en-US" sz="1400" dirty="0">
              <a:solidFill>
                <a:schemeClr val="tx1"/>
              </a:solidFill>
              <a:latin typeface="Arial" panose="020B0604020202020204" pitchFamily="34" charset="0"/>
              <a:cs typeface="Arial" panose="020B0604020202020204" pitchFamily="34" charset="0"/>
              <a:sym typeface="Wingdings" panose="05000000000000000000" pitchFamily="2" charset="2"/>
            </a:rPr>
            <a:t> </a:t>
          </a:r>
          <a:r>
            <a:rPr lang="en-US" sz="1400" dirty="0">
              <a:solidFill>
                <a:schemeClr val="tx1"/>
              </a:solidFill>
              <a:latin typeface="Arial" panose="020B0604020202020204" pitchFamily="34" charset="0"/>
              <a:cs typeface="Arial" panose="020B0604020202020204" pitchFamily="34" charset="0"/>
            </a:rPr>
            <a:t>7 months ahead</a:t>
          </a:r>
        </a:p>
      </dgm:t>
    </dgm:pt>
    <dgm:pt modelId="{4C4F8FA4-43BD-4EFA-A531-48A7D7044A9D}" type="parTrans" cxnId="{61A6BCA7-4757-4935-82C7-682B2FD7A39E}">
      <dgm:prSet/>
      <dgm:spPr/>
      <dgm:t>
        <a:bodyPr/>
        <a:lstStyle/>
        <a:p>
          <a:endParaRPr lang="en-US"/>
        </a:p>
      </dgm:t>
    </dgm:pt>
    <dgm:pt modelId="{23653060-4326-45D5-8E85-1C48AAB888F5}" type="sibTrans" cxnId="{61A6BCA7-4757-4935-82C7-682B2FD7A39E}">
      <dgm:prSet/>
      <dgm:spPr/>
      <dgm:t>
        <a:bodyPr/>
        <a:lstStyle/>
        <a:p>
          <a:endParaRPr lang="en-US"/>
        </a:p>
      </dgm:t>
    </dgm:pt>
    <dgm:pt modelId="{C99DD086-D70A-449F-913E-3826EFFE2DFC}" type="pres">
      <dgm:prSet presAssocID="{E8990ED9-975F-40A8-A4F8-4604121DBCA2}" presName="Name0" presStyleCnt="0">
        <dgm:presLayoutVars>
          <dgm:dir/>
          <dgm:resizeHandles val="exact"/>
        </dgm:presLayoutVars>
      </dgm:prSet>
      <dgm:spPr/>
    </dgm:pt>
    <dgm:pt modelId="{1C28FD9D-F241-470D-A177-337AB4417EEF}" type="pres">
      <dgm:prSet presAssocID="{E8990ED9-975F-40A8-A4F8-4604121DBCA2}" presName="fgShape" presStyleLbl="fgShp" presStyleIdx="0" presStyleCnt="1"/>
      <dgm:spPr/>
    </dgm:pt>
    <dgm:pt modelId="{1A105104-3C7C-491F-9474-532007384356}" type="pres">
      <dgm:prSet presAssocID="{E8990ED9-975F-40A8-A4F8-4604121DBCA2}" presName="linComp" presStyleCnt="0"/>
      <dgm:spPr/>
    </dgm:pt>
    <dgm:pt modelId="{33399461-DBFF-44AC-9D4F-0C0CCE4D8F23}" type="pres">
      <dgm:prSet presAssocID="{4085F806-D714-4359-A7D3-97056D618E2A}" presName="compNode" presStyleCnt="0"/>
      <dgm:spPr/>
    </dgm:pt>
    <dgm:pt modelId="{DD2286D9-964C-4333-8CB8-B4CAC6A6E386}" type="pres">
      <dgm:prSet presAssocID="{4085F806-D714-4359-A7D3-97056D618E2A}" presName="bkgdShape" presStyleLbl="node1" presStyleIdx="0" presStyleCnt="4"/>
      <dgm:spPr/>
    </dgm:pt>
    <dgm:pt modelId="{47E91B21-AFA1-4E38-B9D7-A2A1365EA882}" type="pres">
      <dgm:prSet presAssocID="{4085F806-D714-4359-A7D3-97056D618E2A}" presName="nodeTx" presStyleLbl="node1" presStyleIdx="0" presStyleCnt="4">
        <dgm:presLayoutVars>
          <dgm:bulletEnabled val="1"/>
        </dgm:presLayoutVars>
      </dgm:prSet>
      <dgm:spPr/>
    </dgm:pt>
    <dgm:pt modelId="{B062BFDB-8B78-45AE-861F-BAF6F68053E3}" type="pres">
      <dgm:prSet presAssocID="{4085F806-D714-4359-A7D3-97056D618E2A}" presName="invisiNode" presStyleLbl="node1" presStyleIdx="0" presStyleCnt="4"/>
      <dgm:spPr/>
    </dgm:pt>
    <dgm:pt modelId="{D85A989B-79FB-493D-89AB-82F6B383912A}" type="pres">
      <dgm:prSet presAssocID="{4085F806-D714-4359-A7D3-97056D618E2A}" presName="imagNode"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dgm:spPr>
    </dgm:pt>
    <dgm:pt modelId="{D39EFB8D-98DA-4A60-912E-C2F9EC0AF3ED}" type="pres">
      <dgm:prSet presAssocID="{3CF58E40-FC3A-488B-A08A-D8DE50955082}" presName="sibTrans" presStyleLbl="sibTrans2D1" presStyleIdx="0" presStyleCnt="0"/>
      <dgm:spPr/>
    </dgm:pt>
    <dgm:pt modelId="{A1B85566-16BC-4EBF-A323-29FE78B4697C}" type="pres">
      <dgm:prSet presAssocID="{9C6ADFC6-9DBF-46BC-8BA9-4D27BEF2D1B0}" presName="compNode" presStyleCnt="0"/>
      <dgm:spPr/>
    </dgm:pt>
    <dgm:pt modelId="{9A043880-E6C2-4DD9-9CA1-B3590E454AB4}" type="pres">
      <dgm:prSet presAssocID="{9C6ADFC6-9DBF-46BC-8BA9-4D27BEF2D1B0}" presName="bkgdShape" presStyleLbl="node1" presStyleIdx="1" presStyleCnt="4"/>
      <dgm:spPr/>
    </dgm:pt>
    <dgm:pt modelId="{777E7EE5-9D64-4359-AE7F-7EDF0F0C4463}" type="pres">
      <dgm:prSet presAssocID="{9C6ADFC6-9DBF-46BC-8BA9-4D27BEF2D1B0}" presName="nodeTx" presStyleLbl="node1" presStyleIdx="1" presStyleCnt="4">
        <dgm:presLayoutVars>
          <dgm:bulletEnabled val="1"/>
        </dgm:presLayoutVars>
      </dgm:prSet>
      <dgm:spPr/>
    </dgm:pt>
    <dgm:pt modelId="{744AE400-7826-45F2-8D2A-38B882943EA0}" type="pres">
      <dgm:prSet presAssocID="{9C6ADFC6-9DBF-46BC-8BA9-4D27BEF2D1B0}" presName="invisiNode" presStyleLbl="node1" presStyleIdx="1" presStyleCnt="4"/>
      <dgm:spPr/>
    </dgm:pt>
    <dgm:pt modelId="{095C00B6-F765-42F3-8212-309C6EE5C534}" type="pres">
      <dgm:prSet presAssocID="{9C6ADFC6-9DBF-46BC-8BA9-4D27BEF2D1B0}" presName="imagNode"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5000" r="-5000"/>
          </a:stretch>
        </a:blipFill>
      </dgm:spPr>
    </dgm:pt>
    <dgm:pt modelId="{0C0224B0-6DCD-4F3E-81FF-17C323A8DC53}" type="pres">
      <dgm:prSet presAssocID="{A4AE2907-D9B1-455C-A1B5-D1BD295D10AB}" presName="sibTrans" presStyleLbl="sibTrans2D1" presStyleIdx="0" presStyleCnt="0"/>
      <dgm:spPr/>
    </dgm:pt>
    <dgm:pt modelId="{68519499-633F-4696-80E4-B6F70AF48AF3}" type="pres">
      <dgm:prSet presAssocID="{98885B06-30BD-4AA0-AB95-ED7B73D816EC}" presName="compNode" presStyleCnt="0"/>
      <dgm:spPr/>
    </dgm:pt>
    <dgm:pt modelId="{79CA0BAB-4E2F-4D37-8C92-8E59211D57B4}" type="pres">
      <dgm:prSet presAssocID="{98885B06-30BD-4AA0-AB95-ED7B73D816EC}" presName="bkgdShape" presStyleLbl="node1" presStyleIdx="2" presStyleCnt="4"/>
      <dgm:spPr/>
    </dgm:pt>
    <dgm:pt modelId="{2DCF256F-7536-43A1-B038-88547770F93A}" type="pres">
      <dgm:prSet presAssocID="{98885B06-30BD-4AA0-AB95-ED7B73D816EC}" presName="nodeTx" presStyleLbl="node1" presStyleIdx="2" presStyleCnt="4">
        <dgm:presLayoutVars>
          <dgm:bulletEnabled val="1"/>
        </dgm:presLayoutVars>
      </dgm:prSet>
      <dgm:spPr/>
    </dgm:pt>
    <dgm:pt modelId="{B442293D-0B75-461A-9C08-0E88E4F5807C}" type="pres">
      <dgm:prSet presAssocID="{98885B06-30BD-4AA0-AB95-ED7B73D816EC}" presName="invisiNode" presStyleLbl="node1" presStyleIdx="2" presStyleCnt="4"/>
      <dgm:spPr/>
    </dgm:pt>
    <dgm:pt modelId="{5628C384-C5A5-42D2-B0F1-7585BF6237A3}" type="pres">
      <dgm:prSet presAssocID="{98885B06-30BD-4AA0-AB95-ED7B73D816EC}" presName="imagNode"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dgm:spPr>
    </dgm:pt>
    <dgm:pt modelId="{931D8F6D-CFA0-4936-A71C-56F3036149C9}" type="pres">
      <dgm:prSet presAssocID="{1C720F27-F446-4B1F-915A-DA28BF3832C3}" presName="sibTrans" presStyleLbl="sibTrans2D1" presStyleIdx="0" presStyleCnt="0"/>
      <dgm:spPr/>
    </dgm:pt>
    <dgm:pt modelId="{0434F314-E14E-4B36-B7F1-FE1B92F1B8CB}" type="pres">
      <dgm:prSet presAssocID="{395B7132-5DB5-4F7E-BA70-BC1D67290341}" presName="compNode" presStyleCnt="0"/>
      <dgm:spPr/>
    </dgm:pt>
    <dgm:pt modelId="{2105FDC4-672B-4E70-B6BC-D9923DC6B83A}" type="pres">
      <dgm:prSet presAssocID="{395B7132-5DB5-4F7E-BA70-BC1D67290341}" presName="bkgdShape" presStyleLbl="node1" presStyleIdx="3" presStyleCnt="4"/>
      <dgm:spPr/>
    </dgm:pt>
    <dgm:pt modelId="{834D87F5-CFA9-473A-AA49-B6AC36A75940}" type="pres">
      <dgm:prSet presAssocID="{395B7132-5DB5-4F7E-BA70-BC1D67290341}" presName="nodeTx" presStyleLbl="node1" presStyleIdx="3" presStyleCnt="4">
        <dgm:presLayoutVars>
          <dgm:bulletEnabled val="1"/>
        </dgm:presLayoutVars>
      </dgm:prSet>
      <dgm:spPr/>
    </dgm:pt>
    <dgm:pt modelId="{5FBF2C8E-9886-4D14-B10E-BC159F08E906}" type="pres">
      <dgm:prSet presAssocID="{395B7132-5DB5-4F7E-BA70-BC1D67290341}" presName="invisiNode" presStyleLbl="node1" presStyleIdx="3" presStyleCnt="4"/>
      <dgm:spPr/>
    </dgm:pt>
    <dgm:pt modelId="{94C297C8-725C-4B5E-9CBE-3928C61442EF}" type="pres">
      <dgm:prSet presAssocID="{395B7132-5DB5-4F7E-BA70-BC1D67290341}" presName="imagNode"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1000" r="-1000"/>
          </a:stretch>
        </a:blipFill>
      </dgm:spPr>
    </dgm:pt>
  </dgm:ptLst>
  <dgm:cxnLst>
    <dgm:cxn modelId="{E6FC8B04-3376-4347-BE26-5372334AFFC6}" type="presOf" srcId="{98885B06-30BD-4AA0-AB95-ED7B73D816EC}" destId="{2DCF256F-7536-43A1-B038-88547770F93A}" srcOrd="1" destOrd="0" presId="urn:microsoft.com/office/officeart/2005/8/layout/hList7"/>
    <dgm:cxn modelId="{82569C25-F184-457C-A241-17282227251D}" type="presOf" srcId="{98885B06-30BD-4AA0-AB95-ED7B73D816EC}" destId="{79CA0BAB-4E2F-4D37-8C92-8E59211D57B4}" srcOrd="0" destOrd="0" presId="urn:microsoft.com/office/officeart/2005/8/layout/hList7"/>
    <dgm:cxn modelId="{DAF94D2F-2257-46F3-98DE-B390119190AC}" type="presOf" srcId="{1C720F27-F446-4B1F-915A-DA28BF3832C3}" destId="{931D8F6D-CFA0-4936-A71C-56F3036149C9}" srcOrd="0" destOrd="0" presId="urn:microsoft.com/office/officeart/2005/8/layout/hList7"/>
    <dgm:cxn modelId="{A7A5CD5C-F95F-4DFE-837B-169BC4ABFD07}" type="presOf" srcId="{3CF58E40-FC3A-488B-A08A-D8DE50955082}" destId="{D39EFB8D-98DA-4A60-912E-C2F9EC0AF3ED}" srcOrd="0" destOrd="0" presId="urn:microsoft.com/office/officeart/2005/8/layout/hList7"/>
    <dgm:cxn modelId="{B82EC75E-ED13-4330-BDC7-6CC516CEF3A4}" type="presOf" srcId="{E8990ED9-975F-40A8-A4F8-4604121DBCA2}" destId="{C99DD086-D70A-449F-913E-3826EFFE2DFC}" srcOrd="0" destOrd="0" presId="urn:microsoft.com/office/officeart/2005/8/layout/hList7"/>
    <dgm:cxn modelId="{AE9B5A4F-0162-4876-B497-EF9357E9E337}" type="presOf" srcId="{9C6ADFC6-9DBF-46BC-8BA9-4D27BEF2D1B0}" destId="{9A043880-E6C2-4DD9-9CA1-B3590E454AB4}" srcOrd="0" destOrd="0" presId="urn:microsoft.com/office/officeart/2005/8/layout/hList7"/>
    <dgm:cxn modelId="{613A0D59-9176-457C-BFD1-DBAB61EC5962}" type="presOf" srcId="{A4AE2907-D9B1-455C-A1B5-D1BD295D10AB}" destId="{0C0224B0-6DCD-4F3E-81FF-17C323A8DC53}" srcOrd="0" destOrd="0" presId="urn:microsoft.com/office/officeart/2005/8/layout/hList7"/>
    <dgm:cxn modelId="{56A48AA1-09C5-46CD-AFC4-B290F44355D6}" type="presOf" srcId="{4085F806-D714-4359-A7D3-97056D618E2A}" destId="{47E91B21-AFA1-4E38-B9D7-A2A1365EA882}" srcOrd="1" destOrd="0" presId="urn:microsoft.com/office/officeart/2005/8/layout/hList7"/>
    <dgm:cxn modelId="{CC41E9A1-EA81-4463-9E2D-106B7153946C}" type="presOf" srcId="{4085F806-D714-4359-A7D3-97056D618E2A}" destId="{DD2286D9-964C-4333-8CB8-B4CAC6A6E386}" srcOrd="0" destOrd="0" presId="urn:microsoft.com/office/officeart/2005/8/layout/hList7"/>
    <dgm:cxn modelId="{BC0EF0A5-5101-461F-BCD8-B6368993CCA2}" type="presOf" srcId="{9C6ADFC6-9DBF-46BC-8BA9-4D27BEF2D1B0}" destId="{777E7EE5-9D64-4359-AE7F-7EDF0F0C4463}" srcOrd="1" destOrd="0" presId="urn:microsoft.com/office/officeart/2005/8/layout/hList7"/>
    <dgm:cxn modelId="{61A6BCA7-4757-4935-82C7-682B2FD7A39E}" srcId="{E8990ED9-975F-40A8-A4F8-4604121DBCA2}" destId="{395B7132-5DB5-4F7E-BA70-BC1D67290341}" srcOrd="3" destOrd="0" parTransId="{4C4F8FA4-43BD-4EFA-A531-48A7D7044A9D}" sibTransId="{23653060-4326-45D5-8E85-1C48AAB888F5}"/>
    <dgm:cxn modelId="{7537FCC3-6CB1-4B5C-AB3D-36F91174B3A0}" srcId="{E8990ED9-975F-40A8-A4F8-4604121DBCA2}" destId="{4085F806-D714-4359-A7D3-97056D618E2A}" srcOrd="0" destOrd="0" parTransId="{CDFA837E-FE55-44EC-841F-71709D3FB157}" sibTransId="{3CF58E40-FC3A-488B-A08A-D8DE50955082}"/>
    <dgm:cxn modelId="{39EB23D5-8F92-4D81-8846-9590266864C7}" type="presOf" srcId="{395B7132-5DB5-4F7E-BA70-BC1D67290341}" destId="{2105FDC4-672B-4E70-B6BC-D9923DC6B83A}" srcOrd="0" destOrd="0" presId="urn:microsoft.com/office/officeart/2005/8/layout/hList7"/>
    <dgm:cxn modelId="{031E79F8-1537-4CF7-A041-7CCD58880A88}" srcId="{E8990ED9-975F-40A8-A4F8-4604121DBCA2}" destId="{98885B06-30BD-4AA0-AB95-ED7B73D816EC}" srcOrd="2" destOrd="0" parTransId="{B1649E32-528F-4D45-84F9-1EDB4E7DAEF1}" sibTransId="{1C720F27-F446-4B1F-915A-DA28BF3832C3}"/>
    <dgm:cxn modelId="{6B1997F8-1DE3-45D4-BCCB-E20F0F7010D6}" type="presOf" srcId="{395B7132-5DB5-4F7E-BA70-BC1D67290341}" destId="{834D87F5-CFA9-473A-AA49-B6AC36A75940}" srcOrd="1" destOrd="0" presId="urn:microsoft.com/office/officeart/2005/8/layout/hList7"/>
    <dgm:cxn modelId="{C8ABBBF9-0194-4311-AF55-21B2BEAFD54D}" srcId="{E8990ED9-975F-40A8-A4F8-4604121DBCA2}" destId="{9C6ADFC6-9DBF-46BC-8BA9-4D27BEF2D1B0}" srcOrd="1" destOrd="0" parTransId="{1211FB77-0CDB-44D6-B30E-A063F37DA472}" sibTransId="{A4AE2907-D9B1-455C-A1B5-D1BD295D10AB}"/>
    <dgm:cxn modelId="{E35973F8-CF4C-4C77-8FB6-1A29C7CBBA9B}" type="presParOf" srcId="{C99DD086-D70A-449F-913E-3826EFFE2DFC}" destId="{1C28FD9D-F241-470D-A177-337AB4417EEF}" srcOrd="0" destOrd="0" presId="urn:microsoft.com/office/officeart/2005/8/layout/hList7"/>
    <dgm:cxn modelId="{AD021689-456E-4689-A878-45B7217FF2E3}" type="presParOf" srcId="{C99DD086-D70A-449F-913E-3826EFFE2DFC}" destId="{1A105104-3C7C-491F-9474-532007384356}" srcOrd="1" destOrd="0" presId="urn:microsoft.com/office/officeart/2005/8/layout/hList7"/>
    <dgm:cxn modelId="{BB4C4CC7-3170-4233-A68C-FD5E8FE46D67}" type="presParOf" srcId="{1A105104-3C7C-491F-9474-532007384356}" destId="{33399461-DBFF-44AC-9D4F-0C0CCE4D8F23}" srcOrd="0" destOrd="0" presId="urn:microsoft.com/office/officeart/2005/8/layout/hList7"/>
    <dgm:cxn modelId="{A757C316-8DF4-4AC0-986B-C71D89179088}" type="presParOf" srcId="{33399461-DBFF-44AC-9D4F-0C0CCE4D8F23}" destId="{DD2286D9-964C-4333-8CB8-B4CAC6A6E386}" srcOrd="0" destOrd="0" presId="urn:microsoft.com/office/officeart/2005/8/layout/hList7"/>
    <dgm:cxn modelId="{7F06CFBB-A676-4FD0-B388-2BD71BB722A9}" type="presParOf" srcId="{33399461-DBFF-44AC-9D4F-0C0CCE4D8F23}" destId="{47E91B21-AFA1-4E38-B9D7-A2A1365EA882}" srcOrd="1" destOrd="0" presId="urn:microsoft.com/office/officeart/2005/8/layout/hList7"/>
    <dgm:cxn modelId="{6CB60792-161D-47F5-A4BB-73B1008C0D48}" type="presParOf" srcId="{33399461-DBFF-44AC-9D4F-0C0CCE4D8F23}" destId="{B062BFDB-8B78-45AE-861F-BAF6F68053E3}" srcOrd="2" destOrd="0" presId="urn:microsoft.com/office/officeart/2005/8/layout/hList7"/>
    <dgm:cxn modelId="{673A0865-7D09-4043-B9E8-92F39A677756}" type="presParOf" srcId="{33399461-DBFF-44AC-9D4F-0C0CCE4D8F23}" destId="{D85A989B-79FB-493D-89AB-82F6B383912A}" srcOrd="3" destOrd="0" presId="urn:microsoft.com/office/officeart/2005/8/layout/hList7"/>
    <dgm:cxn modelId="{466F6ABF-FDCA-415F-A82B-D549753443E9}" type="presParOf" srcId="{1A105104-3C7C-491F-9474-532007384356}" destId="{D39EFB8D-98DA-4A60-912E-C2F9EC0AF3ED}" srcOrd="1" destOrd="0" presId="urn:microsoft.com/office/officeart/2005/8/layout/hList7"/>
    <dgm:cxn modelId="{212953BD-E799-4149-BF56-305EB178BB54}" type="presParOf" srcId="{1A105104-3C7C-491F-9474-532007384356}" destId="{A1B85566-16BC-4EBF-A323-29FE78B4697C}" srcOrd="2" destOrd="0" presId="urn:microsoft.com/office/officeart/2005/8/layout/hList7"/>
    <dgm:cxn modelId="{A5AC0BB8-A8F9-49DB-9026-3A0C0BAE6347}" type="presParOf" srcId="{A1B85566-16BC-4EBF-A323-29FE78B4697C}" destId="{9A043880-E6C2-4DD9-9CA1-B3590E454AB4}" srcOrd="0" destOrd="0" presId="urn:microsoft.com/office/officeart/2005/8/layout/hList7"/>
    <dgm:cxn modelId="{B530D204-F1AE-423B-AADE-6D6200D4F621}" type="presParOf" srcId="{A1B85566-16BC-4EBF-A323-29FE78B4697C}" destId="{777E7EE5-9D64-4359-AE7F-7EDF0F0C4463}" srcOrd="1" destOrd="0" presId="urn:microsoft.com/office/officeart/2005/8/layout/hList7"/>
    <dgm:cxn modelId="{3EFF9238-9CA3-45C8-94A4-940CDCD20BB5}" type="presParOf" srcId="{A1B85566-16BC-4EBF-A323-29FE78B4697C}" destId="{744AE400-7826-45F2-8D2A-38B882943EA0}" srcOrd="2" destOrd="0" presId="urn:microsoft.com/office/officeart/2005/8/layout/hList7"/>
    <dgm:cxn modelId="{7F33E52F-6DD5-4C87-8BBC-C4ADA1426ED9}" type="presParOf" srcId="{A1B85566-16BC-4EBF-A323-29FE78B4697C}" destId="{095C00B6-F765-42F3-8212-309C6EE5C534}" srcOrd="3" destOrd="0" presId="urn:microsoft.com/office/officeart/2005/8/layout/hList7"/>
    <dgm:cxn modelId="{25FD9169-1D28-4ACB-95F9-31AB5B4F9DF4}" type="presParOf" srcId="{1A105104-3C7C-491F-9474-532007384356}" destId="{0C0224B0-6DCD-4F3E-81FF-17C323A8DC53}" srcOrd="3" destOrd="0" presId="urn:microsoft.com/office/officeart/2005/8/layout/hList7"/>
    <dgm:cxn modelId="{C90B173B-9025-4BCE-8392-7446290A56D9}" type="presParOf" srcId="{1A105104-3C7C-491F-9474-532007384356}" destId="{68519499-633F-4696-80E4-B6F70AF48AF3}" srcOrd="4" destOrd="0" presId="urn:microsoft.com/office/officeart/2005/8/layout/hList7"/>
    <dgm:cxn modelId="{3A34B122-8A03-4C86-9A38-197F6CC10D10}" type="presParOf" srcId="{68519499-633F-4696-80E4-B6F70AF48AF3}" destId="{79CA0BAB-4E2F-4D37-8C92-8E59211D57B4}" srcOrd="0" destOrd="0" presId="urn:microsoft.com/office/officeart/2005/8/layout/hList7"/>
    <dgm:cxn modelId="{CF19FEC0-BD47-4EAC-BD38-07F6C11A27ED}" type="presParOf" srcId="{68519499-633F-4696-80E4-B6F70AF48AF3}" destId="{2DCF256F-7536-43A1-B038-88547770F93A}" srcOrd="1" destOrd="0" presId="urn:microsoft.com/office/officeart/2005/8/layout/hList7"/>
    <dgm:cxn modelId="{4E066B1A-DCBD-42A5-8F77-0C9FFB488475}" type="presParOf" srcId="{68519499-633F-4696-80E4-B6F70AF48AF3}" destId="{B442293D-0B75-461A-9C08-0E88E4F5807C}" srcOrd="2" destOrd="0" presId="urn:microsoft.com/office/officeart/2005/8/layout/hList7"/>
    <dgm:cxn modelId="{11E8E6BD-BB9E-487B-8BDD-9C67869B5C7E}" type="presParOf" srcId="{68519499-633F-4696-80E4-B6F70AF48AF3}" destId="{5628C384-C5A5-42D2-B0F1-7585BF6237A3}" srcOrd="3" destOrd="0" presId="urn:microsoft.com/office/officeart/2005/8/layout/hList7"/>
    <dgm:cxn modelId="{76CB8D3D-D8E5-45B3-A480-C5258621FE2E}" type="presParOf" srcId="{1A105104-3C7C-491F-9474-532007384356}" destId="{931D8F6D-CFA0-4936-A71C-56F3036149C9}" srcOrd="5" destOrd="0" presId="urn:microsoft.com/office/officeart/2005/8/layout/hList7"/>
    <dgm:cxn modelId="{8C601FB2-0981-4925-8D75-4B0573D71948}" type="presParOf" srcId="{1A105104-3C7C-491F-9474-532007384356}" destId="{0434F314-E14E-4B36-B7F1-FE1B92F1B8CB}" srcOrd="6" destOrd="0" presId="urn:microsoft.com/office/officeart/2005/8/layout/hList7"/>
    <dgm:cxn modelId="{694F6649-7E3E-429E-9966-469E02F0DE0E}" type="presParOf" srcId="{0434F314-E14E-4B36-B7F1-FE1B92F1B8CB}" destId="{2105FDC4-672B-4E70-B6BC-D9923DC6B83A}" srcOrd="0" destOrd="0" presId="urn:microsoft.com/office/officeart/2005/8/layout/hList7"/>
    <dgm:cxn modelId="{0095C6EC-D556-4FCE-969B-4A89C89749C1}" type="presParOf" srcId="{0434F314-E14E-4B36-B7F1-FE1B92F1B8CB}" destId="{834D87F5-CFA9-473A-AA49-B6AC36A75940}" srcOrd="1" destOrd="0" presId="urn:microsoft.com/office/officeart/2005/8/layout/hList7"/>
    <dgm:cxn modelId="{DDB20F75-7361-43E2-9B7C-353FBDAF2906}" type="presParOf" srcId="{0434F314-E14E-4B36-B7F1-FE1B92F1B8CB}" destId="{5FBF2C8E-9886-4D14-B10E-BC159F08E906}" srcOrd="2" destOrd="0" presId="urn:microsoft.com/office/officeart/2005/8/layout/hList7"/>
    <dgm:cxn modelId="{2A8EB868-7707-4B4D-87DA-702A56255D63}" type="presParOf" srcId="{0434F314-E14E-4B36-B7F1-FE1B92F1B8CB}" destId="{94C297C8-725C-4B5E-9CBE-3928C61442EF}"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F23BAB-67B7-41F7-AF2E-C357F0C41AF3}" type="doc">
      <dgm:prSet loTypeId="urn:microsoft.com/office/officeart/2005/8/layout/process1" loCatId="process" qsTypeId="urn:microsoft.com/office/officeart/2005/8/quickstyle/simple1" qsCatId="simple" csTypeId="urn:microsoft.com/office/officeart/2005/8/colors/accent1_2" csCatId="accent1" phldr="1"/>
      <dgm:spPr/>
    </dgm:pt>
    <dgm:pt modelId="{8A813A30-48F6-42AA-9FEE-0F8031F0E163}">
      <dgm:prSet phldrT="[Text]"/>
      <dgm:spPr/>
      <dgm:t>
        <a:bodyPr/>
        <a:lstStyle/>
        <a:p>
          <a:r>
            <a:rPr lang="en-US" b="1" dirty="0">
              <a:solidFill>
                <a:schemeClr val="tx1"/>
              </a:solidFill>
            </a:rPr>
            <a:t>Satellite Data and Conventional observations</a:t>
          </a:r>
        </a:p>
      </dgm:t>
    </dgm:pt>
    <dgm:pt modelId="{24FBCA31-17EB-4D57-B0B0-ACD04B419C5A}" type="parTrans" cxnId="{322AA42F-8315-49EB-A199-8145E49F3BA4}">
      <dgm:prSet/>
      <dgm:spPr/>
      <dgm:t>
        <a:bodyPr/>
        <a:lstStyle/>
        <a:p>
          <a:endParaRPr lang="en-US"/>
        </a:p>
      </dgm:t>
    </dgm:pt>
    <dgm:pt modelId="{28C22D3B-51F2-473D-A195-AE450DF888C7}" type="sibTrans" cxnId="{322AA42F-8315-49EB-A199-8145E49F3BA4}">
      <dgm:prSet/>
      <dgm:spPr/>
      <dgm:t>
        <a:bodyPr/>
        <a:lstStyle/>
        <a:p>
          <a:endParaRPr lang="en-US"/>
        </a:p>
      </dgm:t>
    </dgm:pt>
    <dgm:pt modelId="{E0F93F5E-625E-4DE5-B993-4CD932912CBE}">
      <dgm:prSet phldrT="[Text]"/>
      <dgm:spPr/>
      <dgm:t>
        <a:bodyPr/>
        <a:lstStyle/>
        <a:p>
          <a:r>
            <a:rPr lang="en-US" b="1" dirty="0">
              <a:solidFill>
                <a:schemeClr val="tx1"/>
              </a:solidFill>
            </a:rPr>
            <a:t>Data assimilation</a:t>
          </a:r>
        </a:p>
      </dgm:t>
    </dgm:pt>
    <dgm:pt modelId="{2B13A9EF-1BE9-4FAA-B293-5360ED5EED7D}" type="parTrans" cxnId="{206A7656-548E-4C13-801A-3D93C805A7A8}">
      <dgm:prSet/>
      <dgm:spPr/>
      <dgm:t>
        <a:bodyPr/>
        <a:lstStyle/>
        <a:p>
          <a:endParaRPr lang="en-US"/>
        </a:p>
      </dgm:t>
    </dgm:pt>
    <dgm:pt modelId="{76F91A08-CA53-42AE-B8FB-6901AC537CF6}" type="sibTrans" cxnId="{206A7656-548E-4C13-801A-3D93C805A7A8}">
      <dgm:prSet/>
      <dgm:spPr/>
      <dgm:t>
        <a:bodyPr/>
        <a:lstStyle/>
        <a:p>
          <a:endParaRPr lang="en-US"/>
        </a:p>
      </dgm:t>
    </dgm:pt>
    <dgm:pt modelId="{D859A0C5-EED6-4BF3-9CBE-CACA680A2DA1}">
      <dgm:prSet phldrT="[Text]"/>
      <dgm:spPr/>
      <dgm:t>
        <a:bodyPr/>
        <a:lstStyle/>
        <a:p>
          <a:r>
            <a:rPr lang="en-US" b="1" dirty="0">
              <a:solidFill>
                <a:schemeClr val="tx1"/>
              </a:solidFill>
            </a:rPr>
            <a:t>Earth system model</a:t>
          </a:r>
        </a:p>
        <a:p>
          <a:r>
            <a:rPr lang="en-US" dirty="0"/>
            <a:t>(Atmosphere, ocean waves, ocean and ice, land surface) </a:t>
          </a:r>
        </a:p>
      </dgm:t>
    </dgm:pt>
    <dgm:pt modelId="{4347A5F3-772D-4D89-BE36-355AFD5AB8CF}" type="parTrans" cxnId="{02BD0721-C112-4314-B342-C7193F8E6DC0}">
      <dgm:prSet/>
      <dgm:spPr/>
      <dgm:t>
        <a:bodyPr/>
        <a:lstStyle/>
        <a:p>
          <a:endParaRPr lang="en-US"/>
        </a:p>
      </dgm:t>
    </dgm:pt>
    <dgm:pt modelId="{7866C36B-54EF-4A77-B262-A9C442D31922}" type="sibTrans" cxnId="{02BD0721-C112-4314-B342-C7193F8E6DC0}">
      <dgm:prSet/>
      <dgm:spPr/>
      <dgm:t>
        <a:bodyPr/>
        <a:lstStyle/>
        <a:p>
          <a:endParaRPr lang="en-US"/>
        </a:p>
      </dgm:t>
    </dgm:pt>
    <dgm:pt modelId="{FD3D562F-AF09-42B9-8DC8-CB63BD68DD87}">
      <dgm:prSet phldrT="[Text]"/>
      <dgm:spPr/>
      <dgm:t>
        <a:bodyPr/>
        <a:lstStyle/>
        <a:p>
          <a:r>
            <a:rPr lang="en-US" b="1" dirty="0">
              <a:solidFill>
                <a:schemeClr val="tx1"/>
              </a:solidFill>
            </a:rPr>
            <a:t>Forecasting system </a:t>
          </a:r>
        </a:p>
        <a:p>
          <a:r>
            <a:rPr lang="en-US" dirty="0"/>
            <a:t>(medium range, extended range, long range)</a:t>
          </a:r>
        </a:p>
        <a:p>
          <a:endParaRPr lang="en-US" dirty="0"/>
        </a:p>
      </dgm:t>
    </dgm:pt>
    <dgm:pt modelId="{65425241-84E8-4D1E-AB59-C1C858901CBD}" type="parTrans" cxnId="{9786978A-BF37-4B32-ACB0-F8ABC46B0D54}">
      <dgm:prSet/>
      <dgm:spPr/>
      <dgm:t>
        <a:bodyPr/>
        <a:lstStyle/>
        <a:p>
          <a:endParaRPr lang="en-US"/>
        </a:p>
      </dgm:t>
    </dgm:pt>
    <dgm:pt modelId="{78226D21-ADE6-4D9C-9C15-5692622113AE}" type="sibTrans" cxnId="{9786978A-BF37-4B32-ACB0-F8ABC46B0D54}">
      <dgm:prSet/>
      <dgm:spPr/>
      <dgm:t>
        <a:bodyPr/>
        <a:lstStyle/>
        <a:p>
          <a:endParaRPr lang="en-US"/>
        </a:p>
      </dgm:t>
    </dgm:pt>
    <dgm:pt modelId="{C481B9CB-D9A9-456F-A178-A0A0A72AD6FE}" type="pres">
      <dgm:prSet presAssocID="{D6F23BAB-67B7-41F7-AF2E-C357F0C41AF3}" presName="Name0" presStyleCnt="0">
        <dgm:presLayoutVars>
          <dgm:dir/>
          <dgm:resizeHandles val="exact"/>
        </dgm:presLayoutVars>
      </dgm:prSet>
      <dgm:spPr/>
    </dgm:pt>
    <dgm:pt modelId="{AFEF67A0-B55C-46E4-B659-AD27E9D3A029}" type="pres">
      <dgm:prSet presAssocID="{8A813A30-48F6-42AA-9FEE-0F8031F0E163}" presName="node" presStyleLbl="node1" presStyleIdx="0" presStyleCnt="4">
        <dgm:presLayoutVars>
          <dgm:bulletEnabled val="1"/>
        </dgm:presLayoutVars>
      </dgm:prSet>
      <dgm:spPr/>
    </dgm:pt>
    <dgm:pt modelId="{D2882B12-07C8-449E-8292-3A439F0C822B}" type="pres">
      <dgm:prSet presAssocID="{28C22D3B-51F2-473D-A195-AE450DF888C7}" presName="sibTrans" presStyleLbl="sibTrans2D1" presStyleIdx="0" presStyleCnt="3"/>
      <dgm:spPr/>
    </dgm:pt>
    <dgm:pt modelId="{33AAE901-6B0E-4EBF-ACA7-E6478CA32EFF}" type="pres">
      <dgm:prSet presAssocID="{28C22D3B-51F2-473D-A195-AE450DF888C7}" presName="connectorText" presStyleLbl="sibTrans2D1" presStyleIdx="0" presStyleCnt="3"/>
      <dgm:spPr/>
    </dgm:pt>
    <dgm:pt modelId="{4544D6D0-50CF-4C2F-A97E-84D6B8F55089}" type="pres">
      <dgm:prSet presAssocID="{E0F93F5E-625E-4DE5-B993-4CD932912CBE}" presName="node" presStyleLbl="node1" presStyleIdx="1" presStyleCnt="4">
        <dgm:presLayoutVars>
          <dgm:bulletEnabled val="1"/>
        </dgm:presLayoutVars>
      </dgm:prSet>
      <dgm:spPr/>
    </dgm:pt>
    <dgm:pt modelId="{20987775-AC83-4588-A701-B4EC6CCA3DB4}" type="pres">
      <dgm:prSet presAssocID="{76F91A08-CA53-42AE-B8FB-6901AC537CF6}" presName="sibTrans" presStyleLbl="sibTrans2D1" presStyleIdx="1" presStyleCnt="3"/>
      <dgm:spPr/>
    </dgm:pt>
    <dgm:pt modelId="{F2EE3E8C-BD9F-44BF-8E08-711BC126FB17}" type="pres">
      <dgm:prSet presAssocID="{76F91A08-CA53-42AE-B8FB-6901AC537CF6}" presName="connectorText" presStyleLbl="sibTrans2D1" presStyleIdx="1" presStyleCnt="3"/>
      <dgm:spPr/>
    </dgm:pt>
    <dgm:pt modelId="{4F64A78F-8888-4E1B-8567-3799FB1F42DA}" type="pres">
      <dgm:prSet presAssocID="{D859A0C5-EED6-4BF3-9CBE-CACA680A2DA1}" presName="node" presStyleLbl="node1" presStyleIdx="2" presStyleCnt="4">
        <dgm:presLayoutVars>
          <dgm:bulletEnabled val="1"/>
        </dgm:presLayoutVars>
      </dgm:prSet>
      <dgm:spPr/>
    </dgm:pt>
    <dgm:pt modelId="{428BE50A-0B8B-43FF-A471-169778ED5544}" type="pres">
      <dgm:prSet presAssocID="{7866C36B-54EF-4A77-B262-A9C442D31922}" presName="sibTrans" presStyleLbl="sibTrans2D1" presStyleIdx="2" presStyleCnt="3"/>
      <dgm:spPr/>
    </dgm:pt>
    <dgm:pt modelId="{B2DF86F7-2E41-45DB-8AD4-7EA9BE8EEA87}" type="pres">
      <dgm:prSet presAssocID="{7866C36B-54EF-4A77-B262-A9C442D31922}" presName="connectorText" presStyleLbl="sibTrans2D1" presStyleIdx="2" presStyleCnt="3"/>
      <dgm:spPr/>
    </dgm:pt>
    <dgm:pt modelId="{6C6B46FC-8D80-42B4-BC35-FD849BC50844}" type="pres">
      <dgm:prSet presAssocID="{FD3D562F-AF09-42B9-8DC8-CB63BD68DD87}" presName="node" presStyleLbl="node1" presStyleIdx="3" presStyleCnt="4">
        <dgm:presLayoutVars>
          <dgm:bulletEnabled val="1"/>
        </dgm:presLayoutVars>
      </dgm:prSet>
      <dgm:spPr/>
    </dgm:pt>
  </dgm:ptLst>
  <dgm:cxnLst>
    <dgm:cxn modelId="{25F0FB17-3C42-441D-BADA-1D26EA5D65CA}" type="presOf" srcId="{28C22D3B-51F2-473D-A195-AE450DF888C7}" destId="{D2882B12-07C8-449E-8292-3A439F0C822B}" srcOrd="0" destOrd="0" presId="urn:microsoft.com/office/officeart/2005/8/layout/process1"/>
    <dgm:cxn modelId="{02BD0721-C112-4314-B342-C7193F8E6DC0}" srcId="{D6F23BAB-67B7-41F7-AF2E-C357F0C41AF3}" destId="{D859A0C5-EED6-4BF3-9CBE-CACA680A2DA1}" srcOrd="2" destOrd="0" parTransId="{4347A5F3-772D-4D89-BE36-355AFD5AB8CF}" sibTransId="{7866C36B-54EF-4A77-B262-A9C442D31922}"/>
    <dgm:cxn modelId="{322AA42F-8315-49EB-A199-8145E49F3BA4}" srcId="{D6F23BAB-67B7-41F7-AF2E-C357F0C41AF3}" destId="{8A813A30-48F6-42AA-9FEE-0F8031F0E163}" srcOrd="0" destOrd="0" parTransId="{24FBCA31-17EB-4D57-B0B0-ACD04B419C5A}" sibTransId="{28C22D3B-51F2-473D-A195-AE450DF888C7}"/>
    <dgm:cxn modelId="{115DBD33-B795-4BFC-A5CE-6E627434D103}" type="presOf" srcId="{76F91A08-CA53-42AE-B8FB-6901AC537CF6}" destId="{F2EE3E8C-BD9F-44BF-8E08-711BC126FB17}" srcOrd="1" destOrd="0" presId="urn:microsoft.com/office/officeart/2005/8/layout/process1"/>
    <dgm:cxn modelId="{477F2C38-A86D-4C34-9CDD-AE8474C7CF58}" type="presOf" srcId="{D6F23BAB-67B7-41F7-AF2E-C357F0C41AF3}" destId="{C481B9CB-D9A9-456F-A178-A0A0A72AD6FE}" srcOrd="0" destOrd="0" presId="urn:microsoft.com/office/officeart/2005/8/layout/process1"/>
    <dgm:cxn modelId="{F377693B-E618-4F86-AB46-B2939BC4A6EE}" type="presOf" srcId="{8A813A30-48F6-42AA-9FEE-0F8031F0E163}" destId="{AFEF67A0-B55C-46E4-B659-AD27E9D3A029}" srcOrd="0" destOrd="0" presId="urn:microsoft.com/office/officeart/2005/8/layout/process1"/>
    <dgm:cxn modelId="{59A0B763-8181-4A8E-BB5F-24334E1BA773}" type="presOf" srcId="{FD3D562F-AF09-42B9-8DC8-CB63BD68DD87}" destId="{6C6B46FC-8D80-42B4-BC35-FD849BC50844}" srcOrd="0" destOrd="0" presId="urn:microsoft.com/office/officeart/2005/8/layout/process1"/>
    <dgm:cxn modelId="{206A7656-548E-4C13-801A-3D93C805A7A8}" srcId="{D6F23BAB-67B7-41F7-AF2E-C357F0C41AF3}" destId="{E0F93F5E-625E-4DE5-B993-4CD932912CBE}" srcOrd="1" destOrd="0" parTransId="{2B13A9EF-1BE9-4FAA-B293-5360ED5EED7D}" sibTransId="{76F91A08-CA53-42AE-B8FB-6901AC537CF6}"/>
    <dgm:cxn modelId="{9786978A-BF37-4B32-ACB0-F8ABC46B0D54}" srcId="{D6F23BAB-67B7-41F7-AF2E-C357F0C41AF3}" destId="{FD3D562F-AF09-42B9-8DC8-CB63BD68DD87}" srcOrd="3" destOrd="0" parTransId="{65425241-84E8-4D1E-AB59-C1C858901CBD}" sibTransId="{78226D21-ADE6-4D9C-9C15-5692622113AE}"/>
    <dgm:cxn modelId="{C6AB609F-1EF0-4F8D-8FB9-D62BDF93ABDC}" type="presOf" srcId="{D859A0C5-EED6-4BF3-9CBE-CACA680A2DA1}" destId="{4F64A78F-8888-4E1B-8567-3799FB1F42DA}" srcOrd="0" destOrd="0" presId="urn:microsoft.com/office/officeart/2005/8/layout/process1"/>
    <dgm:cxn modelId="{18D0C3A4-1BD1-414B-98E7-6A2AD9234B15}" type="presOf" srcId="{7866C36B-54EF-4A77-B262-A9C442D31922}" destId="{B2DF86F7-2E41-45DB-8AD4-7EA9BE8EEA87}" srcOrd="1" destOrd="0" presId="urn:microsoft.com/office/officeart/2005/8/layout/process1"/>
    <dgm:cxn modelId="{A99568C5-4F3E-41A7-90BC-FDD1198DE212}" type="presOf" srcId="{7866C36B-54EF-4A77-B262-A9C442D31922}" destId="{428BE50A-0B8B-43FF-A471-169778ED5544}" srcOrd="0" destOrd="0" presId="urn:microsoft.com/office/officeart/2005/8/layout/process1"/>
    <dgm:cxn modelId="{B94460C9-3922-4C2B-8197-501E7E1EF698}" type="presOf" srcId="{28C22D3B-51F2-473D-A195-AE450DF888C7}" destId="{33AAE901-6B0E-4EBF-ACA7-E6478CA32EFF}" srcOrd="1" destOrd="0" presId="urn:microsoft.com/office/officeart/2005/8/layout/process1"/>
    <dgm:cxn modelId="{A22BBDCE-D714-47C2-8FF9-0E604DD6CF1E}" type="presOf" srcId="{E0F93F5E-625E-4DE5-B993-4CD932912CBE}" destId="{4544D6D0-50CF-4C2F-A97E-84D6B8F55089}" srcOrd="0" destOrd="0" presId="urn:microsoft.com/office/officeart/2005/8/layout/process1"/>
    <dgm:cxn modelId="{C8D750D8-F5E4-4708-82EB-D2538D9D9573}" type="presOf" srcId="{76F91A08-CA53-42AE-B8FB-6901AC537CF6}" destId="{20987775-AC83-4588-A701-B4EC6CCA3DB4}" srcOrd="0" destOrd="0" presId="urn:microsoft.com/office/officeart/2005/8/layout/process1"/>
    <dgm:cxn modelId="{13587C09-F835-4BBC-BFEB-6C2E4F67EFE5}" type="presParOf" srcId="{C481B9CB-D9A9-456F-A178-A0A0A72AD6FE}" destId="{AFEF67A0-B55C-46E4-B659-AD27E9D3A029}" srcOrd="0" destOrd="0" presId="urn:microsoft.com/office/officeart/2005/8/layout/process1"/>
    <dgm:cxn modelId="{377C46AF-683F-4929-988F-2FE8D05FA811}" type="presParOf" srcId="{C481B9CB-D9A9-456F-A178-A0A0A72AD6FE}" destId="{D2882B12-07C8-449E-8292-3A439F0C822B}" srcOrd="1" destOrd="0" presId="urn:microsoft.com/office/officeart/2005/8/layout/process1"/>
    <dgm:cxn modelId="{7FACE211-9CD7-4001-8213-2A7DA20419EF}" type="presParOf" srcId="{D2882B12-07C8-449E-8292-3A439F0C822B}" destId="{33AAE901-6B0E-4EBF-ACA7-E6478CA32EFF}" srcOrd="0" destOrd="0" presId="urn:microsoft.com/office/officeart/2005/8/layout/process1"/>
    <dgm:cxn modelId="{EF9F074E-2CEA-4A1D-B66C-BE93FBA68C9C}" type="presParOf" srcId="{C481B9CB-D9A9-456F-A178-A0A0A72AD6FE}" destId="{4544D6D0-50CF-4C2F-A97E-84D6B8F55089}" srcOrd="2" destOrd="0" presId="urn:microsoft.com/office/officeart/2005/8/layout/process1"/>
    <dgm:cxn modelId="{32BD4917-19CC-4940-AA33-2901074C9C45}" type="presParOf" srcId="{C481B9CB-D9A9-456F-A178-A0A0A72AD6FE}" destId="{20987775-AC83-4588-A701-B4EC6CCA3DB4}" srcOrd="3" destOrd="0" presId="urn:microsoft.com/office/officeart/2005/8/layout/process1"/>
    <dgm:cxn modelId="{17DE665E-57E8-4FF3-AA25-2F0133431835}" type="presParOf" srcId="{20987775-AC83-4588-A701-B4EC6CCA3DB4}" destId="{F2EE3E8C-BD9F-44BF-8E08-711BC126FB17}" srcOrd="0" destOrd="0" presId="urn:microsoft.com/office/officeart/2005/8/layout/process1"/>
    <dgm:cxn modelId="{C265F3D4-447F-4F3A-A0F3-EA50F9D401C5}" type="presParOf" srcId="{C481B9CB-D9A9-456F-A178-A0A0A72AD6FE}" destId="{4F64A78F-8888-4E1B-8567-3799FB1F42DA}" srcOrd="4" destOrd="0" presId="urn:microsoft.com/office/officeart/2005/8/layout/process1"/>
    <dgm:cxn modelId="{64CC0EB0-91EC-4B5F-ABA7-05B16CE19C92}" type="presParOf" srcId="{C481B9CB-D9A9-456F-A178-A0A0A72AD6FE}" destId="{428BE50A-0B8B-43FF-A471-169778ED5544}" srcOrd="5" destOrd="0" presId="urn:microsoft.com/office/officeart/2005/8/layout/process1"/>
    <dgm:cxn modelId="{B848288E-F5DB-45C5-B6C0-35EB6B1A4177}" type="presParOf" srcId="{428BE50A-0B8B-43FF-A471-169778ED5544}" destId="{B2DF86F7-2E41-45DB-8AD4-7EA9BE8EEA87}" srcOrd="0" destOrd="0" presId="urn:microsoft.com/office/officeart/2005/8/layout/process1"/>
    <dgm:cxn modelId="{6F2131A5-E8AB-4371-932A-A72121D9664A}" type="presParOf" srcId="{C481B9CB-D9A9-456F-A178-A0A0A72AD6FE}" destId="{6C6B46FC-8D80-42B4-BC35-FD849BC50844}"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B272089-28B1-4C4A-8935-5831CDA10EDC}" type="doc">
      <dgm:prSet loTypeId="urn:microsoft.com/office/officeart/2008/layout/BubblePictureList" loCatId="picture" qsTypeId="urn:microsoft.com/office/officeart/2005/8/quickstyle/simple1" qsCatId="simple" csTypeId="urn:microsoft.com/office/officeart/2005/8/colors/accent1_2" csCatId="accent1" phldr="1"/>
      <dgm:spPr/>
      <dgm:t>
        <a:bodyPr/>
        <a:lstStyle/>
        <a:p>
          <a:endParaRPr lang="en-US"/>
        </a:p>
      </dgm:t>
    </dgm:pt>
    <dgm:pt modelId="{3E0E15DB-D5C8-46BE-A8B0-03740C9F353E}">
      <dgm:prSet phldrT="[Text]"/>
      <dgm:spPr/>
      <dgm:t>
        <a:bodyPr/>
        <a:lstStyle/>
        <a:p>
          <a:r>
            <a:rPr lang="en-US" dirty="0"/>
            <a:t>Precipitation</a:t>
          </a:r>
        </a:p>
      </dgm:t>
    </dgm:pt>
    <dgm:pt modelId="{1BFB4D00-5DA0-4A57-8372-010A5E5E6CA8}" type="parTrans" cxnId="{9DA61108-DAB0-4501-9951-F27F4F523889}">
      <dgm:prSet/>
      <dgm:spPr/>
      <dgm:t>
        <a:bodyPr/>
        <a:lstStyle/>
        <a:p>
          <a:endParaRPr lang="en-US"/>
        </a:p>
      </dgm:t>
    </dgm:pt>
    <dgm:pt modelId="{07A55ECA-75DF-4B57-AFF8-A0C923801279}" type="sibTrans" cxnId="{9DA61108-DAB0-4501-9951-F27F4F523889}">
      <dgm:prSet/>
      <dgm:spPr>
        <a:blipFill>
          <a:blip xmlns:r="http://schemas.openxmlformats.org/officeDocument/2006/relationships" r:embed="rId1"/>
          <a:srcRect/>
          <a:stretch>
            <a:fillRect l="-5000" r="-5000"/>
          </a:stretch>
        </a:blipFill>
      </dgm:spPr>
      <dgm:t>
        <a:bodyPr/>
        <a:lstStyle/>
        <a:p>
          <a:endParaRPr lang="en-US"/>
        </a:p>
      </dgm:t>
    </dgm:pt>
    <dgm:pt modelId="{E8D98CEC-F33A-434E-92C0-919CE053C138}">
      <dgm:prSet phldrT="[Text]"/>
      <dgm:spPr/>
      <dgm:t>
        <a:bodyPr/>
        <a:lstStyle/>
        <a:p>
          <a:r>
            <a:rPr lang="en-US" dirty="0"/>
            <a:t>Wind </a:t>
          </a:r>
        </a:p>
      </dgm:t>
    </dgm:pt>
    <dgm:pt modelId="{81BB86EA-7CA0-4598-A952-3E7971065BEB}" type="parTrans" cxnId="{9F4DC5C2-0320-4831-A55E-17E755EB17F8}">
      <dgm:prSet/>
      <dgm:spPr/>
      <dgm:t>
        <a:bodyPr/>
        <a:lstStyle/>
        <a:p>
          <a:endParaRPr lang="en-US"/>
        </a:p>
      </dgm:t>
    </dgm:pt>
    <dgm:pt modelId="{8726845B-FE1B-4C16-A1AF-6061961267FE}" type="sibTrans" cxnId="{9F4DC5C2-0320-4831-A55E-17E755EB17F8}">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l="-10000" r="-10000"/>
          </a:stretch>
        </a:blipFill>
      </dgm:spPr>
      <dgm:t>
        <a:bodyPr/>
        <a:lstStyle/>
        <a:p>
          <a:endParaRPr lang="en-US"/>
        </a:p>
      </dgm:t>
    </dgm:pt>
    <dgm:pt modelId="{FF0AA4F2-8075-497E-9903-E1C035D0B021}">
      <dgm:prSet phldrT="[Text]"/>
      <dgm:spPr/>
      <dgm:t>
        <a:bodyPr/>
        <a:lstStyle/>
        <a:p>
          <a:r>
            <a:rPr lang="en-US" dirty="0"/>
            <a:t>Temperature</a:t>
          </a:r>
        </a:p>
      </dgm:t>
    </dgm:pt>
    <dgm:pt modelId="{DB5D2E6B-89C0-4EF5-917B-ACD33FC336C0}" type="parTrans" cxnId="{7A4260F2-2242-4873-982F-AE83BFCF7E9C}">
      <dgm:prSet/>
      <dgm:spPr/>
      <dgm:t>
        <a:bodyPr/>
        <a:lstStyle/>
        <a:p>
          <a:endParaRPr lang="en-US"/>
        </a:p>
      </dgm:t>
    </dgm:pt>
    <dgm:pt modelId="{EC33C52D-846A-4A45-93A8-ECA036737066}" type="sibTrans" cxnId="{7A4260F2-2242-4873-982F-AE83BFCF7E9C}">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l="-20000" r="-20000"/>
          </a:stretch>
        </a:blipFill>
      </dgm:spPr>
      <dgm:t>
        <a:bodyPr/>
        <a:lstStyle/>
        <a:p>
          <a:endParaRPr lang="en-US"/>
        </a:p>
      </dgm:t>
    </dgm:pt>
    <dgm:pt modelId="{4D087382-DDE8-4CFB-A4F5-1B802068E5BA}">
      <dgm:prSet phldrT="[Text]"/>
      <dgm:spPr/>
      <dgm:t>
        <a:bodyPr/>
        <a:lstStyle/>
        <a:p>
          <a:r>
            <a:rPr lang="en-US" dirty="0"/>
            <a:t>Clouds</a:t>
          </a:r>
        </a:p>
      </dgm:t>
    </dgm:pt>
    <dgm:pt modelId="{F69CA264-7E9B-4BDE-A637-70EC86CB6E31}" type="parTrans" cxnId="{F94C31EE-0488-479E-A299-71D93FDFDABC}">
      <dgm:prSet/>
      <dgm:spPr/>
      <dgm:t>
        <a:bodyPr/>
        <a:lstStyle/>
        <a:p>
          <a:endParaRPr lang="en-US"/>
        </a:p>
      </dgm:t>
    </dgm:pt>
    <dgm:pt modelId="{A2B7F64A-085C-4E32-97D8-314579E6BAB7}" type="sibTrans" cxnId="{F94C31EE-0488-479E-A299-71D93FDFDABC}">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l="-8000" r="-8000"/>
          </a:stretch>
        </a:blipFill>
      </dgm:spPr>
      <dgm:t>
        <a:bodyPr/>
        <a:lstStyle/>
        <a:p>
          <a:endParaRPr lang="en-US"/>
        </a:p>
      </dgm:t>
    </dgm:pt>
    <dgm:pt modelId="{FE7C6C31-4CA3-4293-8700-508BFB9DEB81}">
      <dgm:prSet phldrT="[Text]"/>
      <dgm:spPr/>
      <dgm:t>
        <a:bodyPr/>
        <a:lstStyle/>
        <a:p>
          <a:r>
            <a:rPr lang="en-US" dirty="0"/>
            <a:t>Indices</a:t>
          </a:r>
        </a:p>
      </dgm:t>
    </dgm:pt>
    <dgm:pt modelId="{F9C807AD-FC99-44CC-BC5B-CE1989B8B822}" type="parTrans" cxnId="{1068C025-4204-4E71-BB66-DD75858BC175}">
      <dgm:prSet/>
      <dgm:spPr/>
      <dgm:t>
        <a:bodyPr/>
        <a:lstStyle/>
        <a:p>
          <a:endParaRPr lang="en-US"/>
        </a:p>
      </dgm:t>
    </dgm:pt>
    <dgm:pt modelId="{31E4ADDD-7C5F-4906-B5F5-BD7F72ECCA2D}" type="sibTrans" cxnId="{1068C025-4204-4E71-BB66-DD75858BC175}">
      <dgm:prSet/>
      <dgm:spPr>
        <a:blipFill>
          <a:blip xmlns:r="http://schemas.openxmlformats.org/officeDocument/2006/relationships" r:embed="rId5"/>
          <a:srcRect/>
          <a:stretch>
            <a:fillRect t="-2000" b="-2000"/>
          </a:stretch>
        </a:blipFill>
      </dgm:spPr>
      <dgm:t>
        <a:bodyPr/>
        <a:lstStyle/>
        <a:p>
          <a:endParaRPr lang="en-US"/>
        </a:p>
      </dgm:t>
    </dgm:pt>
    <dgm:pt modelId="{DE641ED1-1256-40BC-856B-EDB6B89AAFD2}" type="pres">
      <dgm:prSet presAssocID="{AB272089-28B1-4C4A-8935-5831CDA10EDC}" presName="Name0" presStyleCnt="0">
        <dgm:presLayoutVars>
          <dgm:chMax val="8"/>
          <dgm:chPref val="8"/>
          <dgm:dir/>
        </dgm:presLayoutVars>
      </dgm:prSet>
      <dgm:spPr/>
    </dgm:pt>
    <dgm:pt modelId="{7E702E21-DDC8-4565-9B34-E7F802CD13ED}" type="pres">
      <dgm:prSet presAssocID="{3E0E15DB-D5C8-46BE-A8B0-03740C9F353E}" presName="parent_text_1" presStyleLbl="revTx" presStyleIdx="0" presStyleCnt="5">
        <dgm:presLayoutVars>
          <dgm:chMax val="0"/>
          <dgm:chPref val="0"/>
          <dgm:bulletEnabled val="1"/>
        </dgm:presLayoutVars>
      </dgm:prSet>
      <dgm:spPr/>
    </dgm:pt>
    <dgm:pt modelId="{DDBCB3B6-E873-4873-9618-1CE3095FDF68}" type="pres">
      <dgm:prSet presAssocID="{3E0E15DB-D5C8-46BE-A8B0-03740C9F353E}" presName="image_accent_1" presStyleCnt="0"/>
      <dgm:spPr/>
    </dgm:pt>
    <dgm:pt modelId="{49D9670B-1384-4817-9E5E-33A29C359500}" type="pres">
      <dgm:prSet presAssocID="{3E0E15DB-D5C8-46BE-A8B0-03740C9F353E}" presName="imageAccentRepeatNode" presStyleLbl="alignNode1" presStyleIdx="0" presStyleCnt="9"/>
      <dgm:spPr/>
    </dgm:pt>
    <dgm:pt modelId="{F768614A-9559-463E-A634-673D09187AB6}" type="pres">
      <dgm:prSet presAssocID="{3E0E15DB-D5C8-46BE-A8B0-03740C9F353E}" presName="accent_1" presStyleLbl="alignNode1" presStyleIdx="1" presStyleCnt="9"/>
      <dgm:spPr/>
    </dgm:pt>
    <dgm:pt modelId="{076BB321-87A3-42B1-AFA4-7DCB20BA9C94}" type="pres">
      <dgm:prSet presAssocID="{07A55ECA-75DF-4B57-AFF8-A0C923801279}" presName="image_1" presStyleCnt="0"/>
      <dgm:spPr/>
    </dgm:pt>
    <dgm:pt modelId="{806E272B-21C2-405A-B8E9-4C1E97EF6430}" type="pres">
      <dgm:prSet presAssocID="{07A55ECA-75DF-4B57-AFF8-A0C923801279}" presName="imageRepeatNode" presStyleLbl="fgImgPlace1" presStyleIdx="0" presStyleCnt="5"/>
      <dgm:spPr/>
    </dgm:pt>
    <dgm:pt modelId="{CCA4C7DA-752B-4DED-AB27-7D4529D42A19}" type="pres">
      <dgm:prSet presAssocID="{E8D98CEC-F33A-434E-92C0-919CE053C138}" presName="parent_text_2" presStyleLbl="revTx" presStyleIdx="1" presStyleCnt="5">
        <dgm:presLayoutVars>
          <dgm:chMax val="0"/>
          <dgm:chPref val="0"/>
          <dgm:bulletEnabled val="1"/>
        </dgm:presLayoutVars>
      </dgm:prSet>
      <dgm:spPr/>
    </dgm:pt>
    <dgm:pt modelId="{8CB6C0F0-1075-42E0-A162-7EAA7E6AE23F}" type="pres">
      <dgm:prSet presAssocID="{E8D98CEC-F33A-434E-92C0-919CE053C138}" presName="image_accent_2" presStyleCnt="0"/>
      <dgm:spPr/>
    </dgm:pt>
    <dgm:pt modelId="{0CD02C99-C6FE-426F-AFC6-5B89B4D12B33}" type="pres">
      <dgm:prSet presAssocID="{E8D98CEC-F33A-434E-92C0-919CE053C138}" presName="imageAccentRepeatNode" presStyleLbl="alignNode1" presStyleIdx="2" presStyleCnt="9"/>
      <dgm:spPr/>
    </dgm:pt>
    <dgm:pt modelId="{B24F4CF3-949A-44C6-99C3-687634C7BD81}" type="pres">
      <dgm:prSet presAssocID="{8726845B-FE1B-4C16-A1AF-6061961267FE}" presName="image_2" presStyleCnt="0"/>
      <dgm:spPr/>
    </dgm:pt>
    <dgm:pt modelId="{EE16C06E-42A3-4186-9CF4-E5CBE72A35F2}" type="pres">
      <dgm:prSet presAssocID="{8726845B-FE1B-4C16-A1AF-6061961267FE}" presName="imageRepeatNode" presStyleLbl="fgImgPlace1" presStyleIdx="1" presStyleCnt="5"/>
      <dgm:spPr/>
    </dgm:pt>
    <dgm:pt modelId="{13184943-74DE-4450-93B9-B2EEDD57B0FC}" type="pres">
      <dgm:prSet presAssocID="{FF0AA4F2-8075-497E-9903-E1C035D0B021}" presName="image_accent_3" presStyleCnt="0"/>
      <dgm:spPr/>
    </dgm:pt>
    <dgm:pt modelId="{6EFD5690-288D-4AE6-BE8A-1927453802A8}" type="pres">
      <dgm:prSet presAssocID="{FF0AA4F2-8075-497E-9903-E1C035D0B021}" presName="imageAccentRepeatNode" presStyleLbl="alignNode1" presStyleIdx="3" presStyleCnt="9"/>
      <dgm:spPr/>
    </dgm:pt>
    <dgm:pt modelId="{A5430AA2-6563-4184-BDE4-5CB604938E7D}" type="pres">
      <dgm:prSet presAssocID="{FF0AA4F2-8075-497E-9903-E1C035D0B021}" presName="parent_text_3" presStyleLbl="revTx" presStyleIdx="2" presStyleCnt="5">
        <dgm:presLayoutVars>
          <dgm:chMax val="0"/>
          <dgm:chPref val="0"/>
          <dgm:bulletEnabled val="1"/>
        </dgm:presLayoutVars>
      </dgm:prSet>
      <dgm:spPr/>
    </dgm:pt>
    <dgm:pt modelId="{FE44B8ED-AED4-4229-B363-7BB2D7159660}" type="pres">
      <dgm:prSet presAssocID="{FF0AA4F2-8075-497E-9903-E1C035D0B021}" presName="accent_2" presStyleLbl="alignNode1" presStyleIdx="4" presStyleCnt="9"/>
      <dgm:spPr/>
    </dgm:pt>
    <dgm:pt modelId="{2615A4CE-EE6D-4015-9EDC-358FDF54A51F}" type="pres">
      <dgm:prSet presAssocID="{FF0AA4F2-8075-497E-9903-E1C035D0B021}" presName="accent_3" presStyleLbl="alignNode1" presStyleIdx="5" presStyleCnt="9"/>
      <dgm:spPr/>
    </dgm:pt>
    <dgm:pt modelId="{844C6EB2-3C92-437D-A5A2-60B4DC8AA46C}" type="pres">
      <dgm:prSet presAssocID="{EC33C52D-846A-4A45-93A8-ECA036737066}" presName="image_3" presStyleCnt="0"/>
      <dgm:spPr/>
    </dgm:pt>
    <dgm:pt modelId="{441CE151-8CF5-4091-8224-640F3AD8C134}" type="pres">
      <dgm:prSet presAssocID="{EC33C52D-846A-4A45-93A8-ECA036737066}" presName="imageRepeatNode" presStyleLbl="fgImgPlace1" presStyleIdx="2" presStyleCnt="5"/>
      <dgm:spPr/>
    </dgm:pt>
    <dgm:pt modelId="{2B5387B7-EF5C-4575-83BB-6CBBC42E6AD6}" type="pres">
      <dgm:prSet presAssocID="{4D087382-DDE8-4CFB-A4F5-1B802068E5BA}" presName="image_accent_4" presStyleCnt="0"/>
      <dgm:spPr/>
    </dgm:pt>
    <dgm:pt modelId="{BC4ED36C-75AD-49AB-8EBD-A95BB08FFAAC}" type="pres">
      <dgm:prSet presAssocID="{4D087382-DDE8-4CFB-A4F5-1B802068E5BA}" presName="imageAccentRepeatNode" presStyleLbl="alignNode1" presStyleIdx="6" presStyleCnt="9"/>
      <dgm:spPr/>
    </dgm:pt>
    <dgm:pt modelId="{CC245C03-0C73-426F-9FC6-1E89B84FA6D7}" type="pres">
      <dgm:prSet presAssocID="{4D087382-DDE8-4CFB-A4F5-1B802068E5BA}" presName="parent_text_4" presStyleLbl="revTx" presStyleIdx="3" presStyleCnt="5">
        <dgm:presLayoutVars>
          <dgm:chMax val="0"/>
          <dgm:chPref val="0"/>
          <dgm:bulletEnabled val="1"/>
        </dgm:presLayoutVars>
      </dgm:prSet>
      <dgm:spPr/>
    </dgm:pt>
    <dgm:pt modelId="{53ACC54E-E515-40A6-8876-E120340326A5}" type="pres">
      <dgm:prSet presAssocID="{4D087382-DDE8-4CFB-A4F5-1B802068E5BA}" presName="accent_4" presStyleLbl="alignNode1" presStyleIdx="7" presStyleCnt="9"/>
      <dgm:spPr/>
    </dgm:pt>
    <dgm:pt modelId="{70567AA8-96DD-4A7D-A1DC-7E7A195C43E5}" type="pres">
      <dgm:prSet presAssocID="{A2B7F64A-085C-4E32-97D8-314579E6BAB7}" presName="image_4" presStyleCnt="0"/>
      <dgm:spPr/>
    </dgm:pt>
    <dgm:pt modelId="{0D72027F-6181-4A6C-A930-303DAE9B5418}" type="pres">
      <dgm:prSet presAssocID="{A2B7F64A-085C-4E32-97D8-314579E6BAB7}" presName="imageRepeatNode" presStyleLbl="fgImgPlace1" presStyleIdx="3" presStyleCnt="5"/>
      <dgm:spPr/>
    </dgm:pt>
    <dgm:pt modelId="{4A917DB9-1DE6-4508-B8A7-D49427AA2A8B}" type="pres">
      <dgm:prSet presAssocID="{FE7C6C31-4CA3-4293-8700-508BFB9DEB81}" presName="image_accent_5" presStyleCnt="0"/>
      <dgm:spPr/>
    </dgm:pt>
    <dgm:pt modelId="{35E525A8-A4AC-474F-A2B7-D60A6EE1E490}" type="pres">
      <dgm:prSet presAssocID="{FE7C6C31-4CA3-4293-8700-508BFB9DEB81}" presName="imageAccentRepeatNode" presStyleLbl="alignNode1" presStyleIdx="8" presStyleCnt="9"/>
      <dgm:spPr/>
    </dgm:pt>
    <dgm:pt modelId="{62D4DEE1-F8FA-4859-8413-1CD45F4DB3D1}" type="pres">
      <dgm:prSet presAssocID="{FE7C6C31-4CA3-4293-8700-508BFB9DEB81}" presName="parent_text_5" presStyleLbl="revTx" presStyleIdx="4" presStyleCnt="5">
        <dgm:presLayoutVars>
          <dgm:chMax val="0"/>
          <dgm:chPref val="0"/>
          <dgm:bulletEnabled val="1"/>
        </dgm:presLayoutVars>
      </dgm:prSet>
      <dgm:spPr/>
    </dgm:pt>
    <dgm:pt modelId="{53270575-9C2E-4853-8DF4-55C730BB9EBC}" type="pres">
      <dgm:prSet presAssocID="{31E4ADDD-7C5F-4906-B5F5-BD7F72ECCA2D}" presName="image_5" presStyleCnt="0"/>
      <dgm:spPr/>
    </dgm:pt>
    <dgm:pt modelId="{99ED0065-E294-46A5-A088-99169CA50022}" type="pres">
      <dgm:prSet presAssocID="{31E4ADDD-7C5F-4906-B5F5-BD7F72ECCA2D}" presName="imageRepeatNode" presStyleLbl="fgImgPlace1" presStyleIdx="4" presStyleCnt="5"/>
      <dgm:spPr/>
    </dgm:pt>
  </dgm:ptLst>
  <dgm:cxnLst>
    <dgm:cxn modelId="{9DA61108-DAB0-4501-9951-F27F4F523889}" srcId="{AB272089-28B1-4C4A-8935-5831CDA10EDC}" destId="{3E0E15DB-D5C8-46BE-A8B0-03740C9F353E}" srcOrd="0" destOrd="0" parTransId="{1BFB4D00-5DA0-4A57-8372-010A5E5E6CA8}" sibTransId="{07A55ECA-75DF-4B57-AFF8-A0C923801279}"/>
    <dgm:cxn modelId="{4039F50A-8395-497F-8584-4E7B849B3529}" type="presOf" srcId="{A2B7F64A-085C-4E32-97D8-314579E6BAB7}" destId="{0D72027F-6181-4A6C-A930-303DAE9B5418}" srcOrd="0" destOrd="0" presId="urn:microsoft.com/office/officeart/2008/layout/BubblePictureList"/>
    <dgm:cxn modelId="{ED9BB215-FE39-4DD0-8B9F-56430732DC8B}" type="presOf" srcId="{FF0AA4F2-8075-497E-9903-E1C035D0B021}" destId="{A5430AA2-6563-4184-BDE4-5CB604938E7D}" srcOrd="0" destOrd="0" presId="urn:microsoft.com/office/officeart/2008/layout/BubblePictureList"/>
    <dgm:cxn modelId="{1068C025-4204-4E71-BB66-DD75858BC175}" srcId="{AB272089-28B1-4C4A-8935-5831CDA10EDC}" destId="{FE7C6C31-4CA3-4293-8700-508BFB9DEB81}" srcOrd="4" destOrd="0" parTransId="{F9C807AD-FC99-44CC-BC5B-CE1989B8B822}" sibTransId="{31E4ADDD-7C5F-4906-B5F5-BD7F72ECCA2D}"/>
    <dgm:cxn modelId="{F19CD83C-2B6F-431F-BA19-57DEC8C1C276}" type="presOf" srcId="{3E0E15DB-D5C8-46BE-A8B0-03740C9F353E}" destId="{7E702E21-DDC8-4565-9B34-E7F802CD13ED}" srcOrd="0" destOrd="0" presId="urn:microsoft.com/office/officeart/2008/layout/BubblePictureList"/>
    <dgm:cxn modelId="{E3FD0C5D-C2A1-4983-8C44-767CFE29490F}" type="presOf" srcId="{E8D98CEC-F33A-434E-92C0-919CE053C138}" destId="{CCA4C7DA-752B-4DED-AB27-7D4529D42A19}" srcOrd="0" destOrd="0" presId="urn:microsoft.com/office/officeart/2008/layout/BubblePictureList"/>
    <dgm:cxn modelId="{5D513A47-12E8-4A47-B5EA-C6D3B023E766}" type="presOf" srcId="{AB272089-28B1-4C4A-8935-5831CDA10EDC}" destId="{DE641ED1-1256-40BC-856B-EDB6B89AAFD2}" srcOrd="0" destOrd="0" presId="urn:microsoft.com/office/officeart/2008/layout/BubblePictureList"/>
    <dgm:cxn modelId="{C9E69C81-A271-4A4B-AF69-935246724708}" type="presOf" srcId="{8726845B-FE1B-4C16-A1AF-6061961267FE}" destId="{EE16C06E-42A3-4186-9CF4-E5CBE72A35F2}" srcOrd="0" destOrd="0" presId="urn:microsoft.com/office/officeart/2008/layout/BubblePictureList"/>
    <dgm:cxn modelId="{670B3B84-6B9C-4168-A83B-CC7C4F315270}" type="presOf" srcId="{31E4ADDD-7C5F-4906-B5F5-BD7F72ECCA2D}" destId="{99ED0065-E294-46A5-A088-99169CA50022}" srcOrd="0" destOrd="0" presId="urn:microsoft.com/office/officeart/2008/layout/BubblePictureList"/>
    <dgm:cxn modelId="{73661AB4-74E3-4962-A8C1-316B66CACF35}" type="presOf" srcId="{07A55ECA-75DF-4B57-AFF8-A0C923801279}" destId="{806E272B-21C2-405A-B8E9-4C1E97EF6430}" srcOrd="0" destOrd="0" presId="urn:microsoft.com/office/officeart/2008/layout/BubblePictureList"/>
    <dgm:cxn modelId="{9F4DC5C2-0320-4831-A55E-17E755EB17F8}" srcId="{AB272089-28B1-4C4A-8935-5831CDA10EDC}" destId="{E8D98CEC-F33A-434E-92C0-919CE053C138}" srcOrd="1" destOrd="0" parTransId="{81BB86EA-7CA0-4598-A952-3E7971065BEB}" sibTransId="{8726845B-FE1B-4C16-A1AF-6061961267FE}"/>
    <dgm:cxn modelId="{B2E496CF-37C6-4E97-86FA-2D51AE7CEBB8}" type="presOf" srcId="{4D087382-DDE8-4CFB-A4F5-1B802068E5BA}" destId="{CC245C03-0C73-426F-9FC6-1E89B84FA6D7}" srcOrd="0" destOrd="0" presId="urn:microsoft.com/office/officeart/2008/layout/BubblePictureList"/>
    <dgm:cxn modelId="{C56619EA-057A-4B23-8433-A718FB342AA6}" type="presOf" srcId="{FE7C6C31-4CA3-4293-8700-508BFB9DEB81}" destId="{62D4DEE1-F8FA-4859-8413-1CD45F4DB3D1}" srcOrd="0" destOrd="0" presId="urn:microsoft.com/office/officeart/2008/layout/BubblePictureList"/>
    <dgm:cxn modelId="{F94C31EE-0488-479E-A299-71D93FDFDABC}" srcId="{AB272089-28B1-4C4A-8935-5831CDA10EDC}" destId="{4D087382-DDE8-4CFB-A4F5-1B802068E5BA}" srcOrd="3" destOrd="0" parTransId="{F69CA264-7E9B-4BDE-A637-70EC86CB6E31}" sibTransId="{A2B7F64A-085C-4E32-97D8-314579E6BAB7}"/>
    <dgm:cxn modelId="{0BC90CF2-D9FF-430D-9188-033E03FCCC2B}" type="presOf" srcId="{EC33C52D-846A-4A45-93A8-ECA036737066}" destId="{441CE151-8CF5-4091-8224-640F3AD8C134}" srcOrd="0" destOrd="0" presId="urn:microsoft.com/office/officeart/2008/layout/BubblePictureList"/>
    <dgm:cxn modelId="{7A4260F2-2242-4873-982F-AE83BFCF7E9C}" srcId="{AB272089-28B1-4C4A-8935-5831CDA10EDC}" destId="{FF0AA4F2-8075-497E-9903-E1C035D0B021}" srcOrd="2" destOrd="0" parTransId="{DB5D2E6B-89C0-4EF5-917B-ACD33FC336C0}" sibTransId="{EC33C52D-846A-4A45-93A8-ECA036737066}"/>
    <dgm:cxn modelId="{6CA2D5A9-F209-459F-A7A8-46EC9AFA8B5A}" type="presParOf" srcId="{DE641ED1-1256-40BC-856B-EDB6B89AAFD2}" destId="{7E702E21-DDC8-4565-9B34-E7F802CD13ED}" srcOrd="0" destOrd="0" presId="urn:microsoft.com/office/officeart/2008/layout/BubblePictureList"/>
    <dgm:cxn modelId="{1E5C234D-976E-4B7B-9F2B-83B8790711B2}" type="presParOf" srcId="{DE641ED1-1256-40BC-856B-EDB6B89AAFD2}" destId="{DDBCB3B6-E873-4873-9618-1CE3095FDF68}" srcOrd="1" destOrd="0" presId="urn:microsoft.com/office/officeart/2008/layout/BubblePictureList"/>
    <dgm:cxn modelId="{24333E64-E537-47FA-8077-9B88553F8107}" type="presParOf" srcId="{DDBCB3B6-E873-4873-9618-1CE3095FDF68}" destId="{49D9670B-1384-4817-9E5E-33A29C359500}" srcOrd="0" destOrd="0" presId="urn:microsoft.com/office/officeart/2008/layout/BubblePictureList"/>
    <dgm:cxn modelId="{4702FE2F-5542-418B-B6B5-5FA657293426}" type="presParOf" srcId="{DE641ED1-1256-40BC-856B-EDB6B89AAFD2}" destId="{F768614A-9559-463E-A634-673D09187AB6}" srcOrd="2" destOrd="0" presId="urn:microsoft.com/office/officeart/2008/layout/BubblePictureList"/>
    <dgm:cxn modelId="{324A4E58-D920-4184-B3F2-9F2D49B477ED}" type="presParOf" srcId="{DE641ED1-1256-40BC-856B-EDB6B89AAFD2}" destId="{076BB321-87A3-42B1-AFA4-7DCB20BA9C94}" srcOrd="3" destOrd="0" presId="urn:microsoft.com/office/officeart/2008/layout/BubblePictureList"/>
    <dgm:cxn modelId="{7CEB5390-6461-4F04-9D6D-FBB80CB587AF}" type="presParOf" srcId="{076BB321-87A3-42B1-AFA4-7DCB20BA9C94}" destId="{806E272B-21C2-405A-B8E9-4C1E97EF6430}" srcOrd="0" destOrd="0" presId="urn:microsoft.com/office/officeart/2008/layout/BubblePictureList"/>
    <dgm:cxn modelId="{8A449CB2-B4A1-41BE-B7A9-D5B5BB83118D}" type="presParOf" srcId="{DE641ED1-1256-40BC-856B-EDB6B89AAFD2}" destId="{CCA4C7DA-752B-4DED-AB27-7D4529D42A19}" srcOrd="4" destOrd="0" presId="urn:microsoft.com/office/officeart/2008/layout/BubblePictureList"/>
    <dgm:cxn modelId="{2DCFCC00-777F-498C-8E03-3931EF118AE1}" type="presParOf" srcId="{DE641ED1-1256-40BC-856B-EDB6B89AAFD2}" destId="{8CB6C0F0-1075-42E0-A162-7EAA7E6AE23F}" srcOrd="5" destOrd="0" presId="urn:microsoft.com/office/officeart/2008/layout/BubblePictureList"/>
    <dgm:cxn modelId="{B12B98D2-4A05-4141-A708-BA9E8907252D}" type="presParOf" srcId="{8CB6C0F0-1075-42E0-A162-7EAA7E6AE23F}" destId="{0CD02C99-C6FE-426F-AFC6-5B89B4D12B33}" srcOrd="0" destOrd="0" presId="urn:microsoft.com/office/officeart/2008/layout/BubblePictureList"/>
    <dgm:cxn modelId="{AD526C4C-ED63-4624-9B17-C6DD74A06EAB}" type="presParOf" srcId="{DE641ED1-1256-40BC-856B-EDB6B89AAFD2}" destId="{B24F4CF3-949A-44C6-99C3-687634C7BD81}" srcOrd="6" destOrd="0" presId="urn:microsoft.com/office/officeart/2008/layout/BubblePictureList"/>
    <dgm:cxn modelId="{9362239A-07C0-4D2A-8E88-B92438D5BAC8}" type="presParOf" srcId="{B24F4CF3-949A-44C6-99C3-687634C7BD81}" destId="{EE16C06E-42A3-4186-9CF4-E5CBE72A35F2}" srcOrd="0" destOrd="0" presId="urn:microsoft.com/office/officeart/2008/layout/BubblePictureList"/>
    <dgm:cxn modelId="{FCD98011-855C-4B92-BEEE-5CB850874E7C}" type="presParOf" srcId="{DE641ED1-1256-40BC-856B-EDB6B89AAFD2}" destId="{13184943-74DE-4450-93B9-B2EEDD57B0FC}" srcOrd="7" destOrd="0" presId="urn:microsoft.com/office/officeart/2008/layout/BubblePictureList"/>
    <dgm:cxn modelId="{F7FF8F92-3392-4101-AA8C-5941AC103344}" type="presParOf" srcId="{13184943-74DE-4450-93B9-B2EEDD57B0FC}" destId="{6EFD5690-288D-4AE6-BE8A-1927453802A8}" srcOrd="0" destOrd="0" presId="urn:microsoft.com/office/officeart/2008/layout/BubblePictureList"/>
    <dgm:cxn modelId="{0CCDC95D-091A-4453-986B-14070E87111E}" type="presParOf" srcId="{DE641ED1-1256-40BC-856B-EDB6B89AAFD2}" destId="{A5430AA2-6563-4184-BDE4-5CB604938E7D}" srcOrd="8" destOrd="0" presId="urn:microsoft.com/office/officeart/2008/layout/BubblePictureList"/>
    <dgm:cxn modelId="{20559045-9C06-41EB-9B10-3C6EE916A2B0}" type="presParOf" srcId="{DE641ED1-1256-40BC-856B-EDB6B89AAFD2}" destId="{FE44B8ED-AED4-4229-B363-7BB2D7159660}" srcOrd="9" destOrd="0" presId="urn:microsoft.com/office/officeart/2008/layout/BubblePictureList"/>
    <dgm:cxn modelId="{0136FF84-1DCA-4987-8BF4-47BB04F2EA7C}" type="presParOf" srcId="{DE641ED1-1256-40BC-856B-EDB6B89AAFD2}" destId="{2615A4CE-EE6D-4015-9EDC-358FDF54A51F}" srcOrd="10" destOrd="0" presId="urn:microsoft.com/office/officeart/2008/layout/BubblePictureList"/>
    <dgm:cxn modelId="{F11E9267-26F9-43EE-BDAE-67704DE280B2}" type="presParOf" srcId="{DE641ED1-1256-40BC-856B-EDB6B89AAFD2}" destId="{844C6EB2-3C92-437D-A5A2-60B4DC8AA46C}" srcOrd="11" destOrd="0" presId="urn:microsoft.com/office/officeart/2008/layout/BubblePictureList"/>
    <dgm:cxn modelId="{AE6D6838-808F-4A64-8F87-494523570CF0}" type="presParOf" srcId="{844C6EB2-3C92-437D-A5A2-60B4DC8AA46C}" destId="{441CE151-8CF5-4091-8224-640F3AD8C134}" srcOrd="0" destOrd="0" presId="urn:microsoft.com/office/officeart/2008/layout/BubblePictureList"/>
    <dgm:cxn modelId="{760DD35B-3680-4C6C-8E77-F29CC66AEF29}" type="presParOf" srcId="{DE641ED1-1256-40BC-856B-EDB6B89AAFD2}" destId="{2B5387B7-EF5C-4575-83BB-6CBBC42E6AD6}" srcOrd="12" destOrd="0" presId="urn:microsoft.com/office/officeart/2008/layout/BubblePictureList"/>
    <dgm:cxn modelId="{FF18DEB7-86F8-428A-8B16-DA743603308F}" type="presParOf" srcId="{2B5387B7-EF5C-4575-83BB-6CBBC42E6AD6}" destId="{BC4ED36C-75AD-49AB-8EBD-A95BB08FFAAC}" srcOrd="0" destOrd="0" presId="urn:microsoft.com/office/officeart/2008/layout/BubblePictureList"/>
    <dgm:cxn modelId="{5EA3D52F-EA8F-4273-A90C-3BB42CF1C113}" type="presParOf" srcId="{DE641ED1-1256-40BC-856B-EDB6B89AAFD2}" destId="{CC245C03-0C73-426F-9FC6-1E89B84FA6D7}" srcOrd="13" destOrd="0" presId="urn:microsoft.com/office/officeart/2008/layout/BubblePictureList"/>
    <dgm:cxn modelId="{A88D4B8F-EFBC-4410-A06F-F0FF05E63E19}" type="presParOf" srcId="{DE641ED1-1256-40BC-856B-EDB6B89AAFD2}" destId="{53ACC54E-E515-40A6-8876-E120340326A5}" srcOrd="14" destOrd="0" presId="urn:microsoft.com/office/officeart/2008/layout/BubblePictureList"/>
    <dgm:cxn modelId="{E4A6E250-CE5A-441A-884C-988AB5C8476A}" type="presParOf" srcId="{DE641ED1-1256-40BC-856B-EDB6B89AAFD2}" destId="{70567AA8-96DD-4A7D-A1DC-7E7A195C43E5}" srcOrd="15" destOrd="0" presId="urn:microsoft.com/office/officeart/2008/layout/BubblePictureList"/>
    <dgm:cxn modelId="{92F4038B-253D-4E5D-8E69-EDDBE0516921}" type="presParOf" srcId="{70567AA8-96DD-4A7D-A1DC-7E7A195C43E5}" destId="{0D72027F-6181-4A6C-A930-303DAE9B5418}" srcOrd="0" destOrd="0" presId="urn:microsoft.com/office/officeart/2008/layout/BubblePictureList"/>
    <dgm:cxn modelId="{F9CB9B1F-6564-4E2B-BBB6-FBA1108838C8}" type="presParOf" srcId="{DE641ED1-1256-40BC-856B-EDB6B89AAFD2}" destId="{4A917DB9-1DE6-4508-B8A7-D49427AA2A8B}" srcOrd="16" destOrd="0" presId="urn:microsoft.com/office/officeart/2008/layout/BubblePictureList"/>
    <dgm:cxn modelId="{161BF1AE-0950-4931-B03D-06A937671AEA}" type="presParOf" srcId="{4A917DB9-1DE6-4508-B8A7-D49427AA2A8B}" destId="{35E525A8-A4AC-474F-A2B7-D60A6EE1E490}" srcOrd="0" destOrd="0" presId="urn:microsoft.com/office/officeart/2008/layout/BubblePictureList"/>
    <dgm:cxn modelId="{AFD3830C-C802-4020-9761-19EC8A92655A}" type="presParOf" srcId="{DE641ED1-1256-40BC-856B-EDB6B89AAFD2}" destId="{62D4DEE1-F8FA-4859-8413-1CD45F4DB3D1}" srcOrd="17" destOrd="0" presId="urn:microsoft.com/office/officeart/2008/layout/BubblePictureList"/>
    <dgm:cxn modelId="{F5E94FC2-7B1A-4284-812A-66928A7FDEF7}" type="presParOf" srcId="{DE641ED1-1256-40BC-856B-EDB6B89AAFD2}" destId="{53270575-9C2E-4853-8DF4-55C730BB9EBC}" srcOrd="18" destOrd="0" presId="urn:microsoft.com/office/officeart/2008/layout/BubblePictureList"/>
    <dgm:cxn modelId="{A9A6E93E-BBEF-4C29-BED8-3B496AD65EBB}" type="presParOf" srcId="{53270575-9C2E-4853-8DF4-55C730BB9EBC}" destId="{99ED0065-E294-46A5-A088-99169CA50022}" srcOrd="0" destOrd="0" presId="urn:microsoft.com/office/officeart/2008/layout/BubblePictur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63C09FA-3EA2-422C-8B9F-7381E6592D5B}"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AC741ECD-CA53-4FAA-BBF8-2D8B6A405451}">
      <dgm:prSet phldrT="[Text]"/>
      <dgm:spPr/>
      <dgm:t>
        <a:bodyPr/>
        <a:lstStyle/>
        <a:p>
          <a:r>
            <a:rPr lang="en-US" dirty="0"/>
            <a:t>Relative Humidity</a:t>
          </a:r>
        </a:p>
      </dgm:t>
    </dgm:pt>
    <dgm:pt modelId="{8DBF1BE3-F573-4AF7-9426-AB994DEA2EE2}" type="parTrans" cxnId="{BC14FD8B-C854-4307-94B7-2EF6D2AD335B}">
      <dgm:prSet/>
      <dgm:spPr/>
      <dgm:t>
        <a:bodyPr/>
        <a:lstStyle/>
        <a:p>
          <a:endParaRPr lang="en-US"/>
        </a:p>
      </dgm:t>
    </dgm:pt>
    <dgm:pt modelId="{9019B93B-C482-4536-A470-5192AB1C8A50}" type="sibTrans" cxnId="{BC14FD8B-C854-4307-94B7-2EF6D2AD335B}">
      <dgm:prSet/>
      <dgm:spPr/>
      <dgm:t>
        <a:bodyPr/>
        <a:lstStyle/>
        <a:p>
          <a:endParaRPr lang="en-US"/>
        </a:p>
      </dgm:t>
    </dgm:pt>
    <dgm:pt modelId="{4A05E70E-1027-4178-8AE8-23D74F12F6C0}">
      <dgm:prSet phldrT="[Text]"/>
      <dgm:spPr/>
      <dgm:t>
        <a:bodyPr/>
        <a:lstStyle/>
        <a:p>
          <a:r>
            <a:rPr lang="en-US" dirty="0"/>
            <a:t>Temperature </a:t>
          </a:r>
        </a:p>
      </dgm:t>
    </dgm:pt>
    <dgm:pt modelId="{11D4CD9A-76B8-41DA-B67A-5FA7C548D886}" type="parTrans" cxnId="{BC583281-31B7-401F-9751-CDD8C48C7FDF}">
      <dgm:prSet/>
      <dgm:spPr/>
      <dgm:t>
        <a:bodyPr/>
        <a:lstStyle/>
        <a:p>
          <a:endParaRPr lang="en-US"/>
        </a:p>
      </dgm:t>
    </dgm:pt>
    <dgm:pt modelId="{EA69F6F1-44C3-44C5-9CA6-A5D98A9E5678}" type="sibTrans" cxnId="{BC583281-31B7-401F-9751-CDD8C48C7FDF}">
      <dgm:prSet/>
      <dgm:spPr/>
      <dgm:t>
        <a:bodyPr/>
        <a:lstStyle/>
        <a:p>
          <a:endParaRPr lang="en-US"/>
        </a:p>
      </dgm:t>
    </dgm:pt>
    <dgm:pt modelId="{052C2C97-A23F-4699-B76E-CA39FEB264A3}">
      <dgm:prSet phldrT="[Text]"/>
      <dgm:spPr/>
      <dgm:t>
        <a:bodyPr/>
        <a:lstStyle/>
        <a:p>
          <a:r>
            <a:rPr lang="en-US" dirty="0"/>
            <a:t>Wind </a:t>
          </a:r>
        </a:p>
      </dgm:t>
    </dgm:pt>
    <dgm:pt modelId="{008D8853-CC12-453D-8670-2687F773343B}" type="parTrans" cxnId="{8F30B833-1688-4EF6-A1D2-D1A938223341}">
      <dgm:prSet/>
      <dgm:spPr/>
      <dgm:t>
        <a:bodyPr/>
        <a:lstStyle/>
        <a:p>
          <a:endParaRPr lang="en-US"/>
        </a:p>
      </dgm:t>
    </dgm:pt>
    <dgm:pt modelId="{9C6DAACC-D32B-46F3-9886-69E033FC62C1}" type="sibTrans" cxnId="{8F30B833-1688-4EF6-A1D2-D1A938223341}">
      <dgm:prSet/>
      <dgm:spPr/>
      <dgm:t>
        <a:bodyPr/>
        <a:lstStyle/>
        <a:p>
          <a:endParaRPr lang="en-US"/>
        </a:p>
      </dgm:t>
    </dgm:pt>
    <dgm:pt modelId="{7B6B04D6-BFC6-4ADE-81DA-A4D4E82A96DE}">
      <dgm:prSet phldrT="[Text]"/>
      <dgm:spPr/>
      <dgm:t>
        <a:bodyPr/>
        <a:lstStyle/>
        <a:p>
          <a:r>
            <a:rPr lang="en-US" dirty="0"/>
            <a:t>Vertical Velocity </a:t>
          </a:r>
        </a:p>
      </dgm:t>
    </dgm:pt>
    <dgm:pt modelId="{3AB7B2D1-688B-4261-81DD-55E9D8576E63}" type="parTrans" cxnId="{14A29943-4BD6-49AE-84C2-E3F4C97942D2}">
      <dgm:prSet/>
      <dgm:spPr/>
      <dgm:t>
        <a:bodyPr/>
        <a:lstStyle/>
        <a:p>
          <a:endParaRPr lang="en-US"/>
        </a:p>
      </dgm:t>
    </dgm:pt>
    <dgm:pt modelId="{D4E40E33-AE37-4954-8635-0B007C0A82D4}" type="sibTrans" cxnId="{14A29943-4BD6-49AE-84C2-E3F4C97942D2}">
      <dgm:prSet/>
      <dgm:spPr/>
      <dgm:t>
        <a:bodyPr/>
        <a:lstStyle/>
        <a:p>
          <a:endParaRPr lang="en-US"/>
        </a:p>
      </dgm:t>
    </dgm:pt>
    <dgm:pt modelId="{9E3BE977-4A5D-42EE-9CFC-142E8E6A7799}">
      <dgm:prSet phldrT="[Text]"/>
      <dgm:spPr/>
      <dgm:t>
        <a:bodyPr/>
        <a:lstStyle/>
        <a:p>
          <a:r>
            <a:rPr lang="en-US" dirty="0"/>
            <a:t>Geopotential Height </a:t>
          </a:r>
        </a:p>
      </dgm:t>
    </dgm:pt>
    <dgm:pt modelId="{7AF223D8-DF84-4D38-BAF2-037A923C17B8}" type="parTrans" cxnId="{9381AACA-A163-444A-9B92-86E94BCDFC96}">
      <dgm:prSet/>
      <dgm:spPr/>
      <dgm:t>
        <a:bodyPr/>
        <a:lstStyle/>
        <a:p>
          <a:endParaRPr lang="en-US"/>
        </a:p>
      </dgm:t>
    </dgm:pt>
    <dgm:pt modelId="{58EA2967-31DD-4207-ACB1-EC75845D4131}" type="sibTrans" cxnId="{9381AACA-A163-444A-9B92-86E94BCDFC96}">
      <dgm:prSet/>
      <dgm:spPr/>
      <dgm:t>
        <a:bodyPr/>
        <a:lstStyle/>
        <a:p>
          <a:endParaRPr lang="en-US"/>
        </a:p>
      </dgm:t>
    </dgm:pt>
    <dgm:pt modelId="{D870E1F8-4214-42CD-87AF-7EBF3AC9DCA8}" type="pres">
      <dgm:prSet presAssocID="{D63C09FA-3EA2-422C-8B9F-7381E6592D5B}" presName="Name0" presStyleCnt="0">
        <dgm:presLayoutVars>
          <dgm:dir/>
          <dgm:resizeHandles val="exact"/>
        </dgm:presLayoutVars>
      </dgm:prSet>
      <dgm:spPr/>
    </dgm:pt>
    <dgm:pt modelId="{BA131C84-839A-4456-B865-4C63EB4B151C}" type="pres">
      <dgm:prSet presAssocID="{AC741ECD-CA53-4FAA-BBF8-2D8B6A405451}" presName="compNode" presStyleCnt="0"/>
      <dgm:spPr/>
    </dgm:pt>
    <dgm:pt modelId="{077D2081-4F8A-4023-9EE1-BD2015C56D42}" type="pres">
      <dgm:prSet presAssocID="{AC741ECD-CA53-4FAA-BBF8-2D8B6A405451}" presName="pict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t="-12000" b="-12000"/>
          </a:stretch>
        </a:blipFill>
      </dgm:spPr>
    </dgm:pt>
    <dgm:pt modelId="{B43F7F30-8206-49D8-8CB5-75A6B9D0ADAE}" type="pres">
      <dgm:prSet presAssocID="{AC741ECD-CA53-4FAA-BBF8-2D8B6A405451}" presName="textRect" presStyleLbl="revTx" presStyleIdx="0" presStyleCnt="5">
        <dgm:presLayoutVars>
          <dgm:bulletEnabled val="1"/>
        </dgm:presLayoutVars>
      </dgm:prSet>
      <dgm:spPr/>
    </dgm:pt>
    <dgm:pt modelId="{E39C805F-2878-4F8E-830B-BAD94D8662AF}" type="pres">
      <dgm:prSet presAssocID="{9019B93B-C482-4536-A470-5192AB1C8A50}" presName="sibTrans" presStyleLbl="sibTrans2D1" presStyleIdx="0" presStyleCnt="0"/>
      <dgm:spPr/>
    </dgm:pt>
    <dgm:pt modelId="{6EDF1CBD-3636-48A9-9E4F-2668D04A1DFF}" type="pres">
      <dgm:prSet presAssocID="{4A05E70E-1027-4178-8AE8-23D74F12F6C0}" presName="compNode" presStyleCnt="0"/>
      <dgm:spPr/>
    </dgm:pt>
    <dgm:pt modelId="{A1D2AFE7-214A-42E9-823A-7340AFE9D9ED}" type="pres">
      <dgm:prSet presAssocID="{4A05E70E-1027-4178-8AE8-23D74F12F6C0}" presName="pictRect" presStyleLbl="nod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dgm:spPr>
    </dgm:pt>
    <dgm:pt modelId="{0D5DDEDF-74BC-45E7-A6E1-A2F00EBF6608}" type="pres">
      <dgm:prSet presAssocID="{4A05E70E-1027-4178-8AE8-23D74F12F6C0}" presName="textRect" presStyleLbl="revTx" presStyleIdx="1" presStyleCnt="5">
        <dgm:presLayoutVars>
          <dgm:bulletEnabled val="1"/>
        </dgm:presLayoutVars>
      </dgm:prSet>
      <dgm:spPr/>
    </dgm:pt>
    <dgm:pt modelId="{CAA32B84-D470-42DF-AABA-D35C12D1D075}" type="pres">
      <dgm:prSet presAssocID="{EA69F6F1-44C3-44C5-9CA6-A5D98A9E5678}" presName="sibTrans" presStyleLbl="sibTrans2D1" presStyleIdx="0" presStyleCnt="0"/>
      <dgm:spPr/>
    </dgm:pt>
    <dgm:pt modelId="{C8DB92AE-5627-49DC-996A-D656889D2B6F}" type="pres">
      <dgm:prSet presAssocID="{052C2C97-A23F-4699-B76E-CA39FEB264A3}" presName="compNode" presStyleCnt="0"/>
      <dgm:spPr/>
    </dgm:pt>
    <dgm:pt modelId="{7677E03F-8937-4569-AFC3-0F8239815A5B}" type="pres">
      <dgm:prSet presAssocID="{052C2C97-A23F-4699-B76E-CA39FEB264A3}" presName="pictRect" presStyleLbl="nod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t="-10000" b="-10000"/>
          </a:stretch>
        </a:blipFill>
      </dgm:spPr>
    </dgm:pt>
    <dgm:pt modelId="{F56CFF9E-5CD2-4DD2-A109-1105589DEB2C}" type="pres">
      <dgm:prSet presAssocID="{052C2C97-A23F-4699-B76E-CA39FEB264A3}" presName="textRect" presStyleLbl="revTx" presStyleIdx="2" presStyleCnt="5">
        <dgm:presLayoutVars>
          <dgm:bulletEnabled val="1"/>
        </dgm:presLayoutVars>
      </dgm:prSet>
      <dgm:spPr/>
    </dgm:pt>
    <dgm:pt modelId="{585EAB86-06D3-455C-9AB8-DDBC2F511052}" type="pres">
      <dgm:prSet presAssocID="{9C6DAACC-D32B-46F3-9886-69E033FC62C1}" presName="sibTrans" presStyleLbl="sibTrans2D1" presStyleIdx="0" presStyleCnt="0"/>
      <dgm:spPr/>
    </dgm:pt>
    <dgm:pt modelId="{786C98DA-00EB-4FFA-A509-1F620933120C}" type="pres">
      <dgm:prSet presAssocID="{7B6B04D6-BFC6-4ADE-81DA-A4D4E82A96DE}" presName="compNode" presStyleCnt="0"/>
      <dgm:spPr/>
    </dgm:pt>
    <dgm:pt modelId="{259330C5-3A7D-43EB-A526-B75A5F8A5BC7}" type="pres">
      <dgm:prSet presAssocID="{7B6B04D6-BFC6-4ADE-81DA-A4D4E82A96DE}" presName="pictRect" presStyleLbl="nod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t="-1000" b="-1000"/>
          </a:stretch>
        </a:blipFill>
      </dgm:spPr>
    </dgm:pt>
    <dgm:pt modelId="{3110F863-F449-4DA0-AAC0-A9C9B90E81A4}" type="pres">
      <dgm:prSet presAssocID="{7B6B04D6-BFC6-4ADE-81DA-A4D4E82A96DE}" presName="textRect" presStyleLbl="revTx" presStyleIdx="3" presStyleCnt="5">
        <dgm:presLayoutVars>
          <dgm:bulletEnabled val="1"/>
        </dgm:presLayoutVars>
      </dgm:prSet>
      <dgm:spPr/>
    </dgm:pt>
    <dgm:pt modelId="{8B19398C-6B16-4DF5-A3C8-878558CDE074}" type="pres">
      <dgm:prSet presAssocID="{D4E40E33-AE37-4954-8635-0B007C0A82D4}" presName="sibTrans" presStyleLbl="sibTrans2D1" presStyleIdx="0" presStyleCnt="0"/>
      <dgm:spPr/>
    </dgm:pt>
    <dgm:pt modelId="{049B519E-5F0C-4F88-9E69-EA92A40F3CAE}" type="pres">
      <dgm:prSet presAssocID="{9E3BE977-4A5D-42EE-9CFC-142E8E6A7799}" presName="compNode" presStyleCnt="0"/>
      <dgm:spPr/>
    </dgm:pt>
    <dgm:pt modelId="{29FCF18B-5238-4A2A-B5D9-6DCF47CBDFC2}" type="pres">
      <dgm:prSet presAssocID="{9E3BE977-4A5D-42EE-9CFC-142E8E6A7799}" presName="pictRect" presStyleLbl="nod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t="-4000" b="-4000"/>
          </a:stretch>
        </a:blipFill>
      </dgm:spPr>
    </dgm:pt>
    <dgm:pt modelId="{63BB53F0-9DC7-450B-B0B3-BE3291A10581}" type="pres">
      <dgm:prSet presAssocID="{9E3BE977-4A5D-42EE-9CFC-142E8E6A7799}" presName="textRect" presStyleLbl="revTx" presStyleIdx="4" presStyleCnt="5">
        <dgm:presLayoutVars>
          <dgm:bulletEnabled val="1"/>
        </dgm:presLayoutVars>
      </dgm:prSet>
      <dgm:spPr/>
    </dgm:pt>
  </dgm:ptLst>
  <dgm:cxnLst>
    <dgm:cxn modelId="{8F30B833-1688-4EF6-A1D2-D1A938223341}" srcId="{D63C09FA-3EA2-422C-8B9F-7381E6592D5B}" destId="{052C2C97-A23F-4699-B76E-CA39FEB264A3}" srcOrd="2" destOrd="0" parTransId="{008D8853-CC12-453D-8670-2687F773343B}" sibTransId="{9C6DAACC-D32B-46F3-9886-69E033FC62C1}"/>
    <dgm:cxn modelId="{09A7B239-5E87-441D-A748-85C5A51BB35A}" type="presOf" srcId="{AC741ECD-CA53-4FAA-BBF8-2D8B6A405451}" destId="{B43F7F30-8206-49D8-8CB5-75A6B9D0ADAE}" srcOrd="0" destOrd="0" presId="urn:microsoft.com/office/officeart/2005/8/layout/pList1"/>
    <dgm:cxn modelId="{37C9C15C-496F-4E2E-A9EB-6D18BA4ABA75}" type="presOf" srcId="{9019B93B-C482-4536-A470-5192AB1C8A50}" destId="{E39C805F-2878-4F8E-830B-BAD94D8662AF}" srcOrd="0" destOrd="0" presId="urn:microsoft.com/office/officeart/2005/8/layout/pList1"/>
    <dgm:cxn modelId="{EFC7D762-9E10-484E-9A93-68B6D8E25D5D}" type="presOf" srcId="{052C2C97-A23F-4699-B76E-CA39FEB264A3}" destId="{F56CFF9E-5CD2-4DD2-A109-1105589DEB2C}" srcOrd="0" destOrd="0" presId="urn:microsoft.com/office/officeart/2005/8/layout/pList1"/>
    <dgm:cxn modelId="{FA116443-9AF0-406B-B930-A3FC1577478D}" type="presOf" srcId="{D63C09FA-3EA2-422C-8B9F-7381E6592D5B}" destId="{D870E1F8-4214-42CD-87AF-7EBF3AC9DCA8}" srcOrd="0" destOrd="0" presId="urn:microsoft.com/office/officeart/2005/8/layout/pList1"/>
    <dgm:cxn modelId="{14A29943-4BD6-49AE-84C2-E3F4C97942D2}" srcId="{D63C09FA-3EA2-422C-8B9F-7381E6592D5B}" destId="{7B6B04D6-BFC6-4ADE-81DA-A4D4E82A96DE}" srcOrd="3" destOrd="0" parTransId="{3AB7B2D1-688B-4261-81DD-55E9D8576E63}" sibTransId="{D4E40E33-AE37-4954-8635-0B007C0A82D4}"/>
    <dgm:cxn modelId="{5CDAD04A-74C3-4D2A-A0BD-902F3C71B0C0}" type="presOf" srcId="{9C6DAACC-D32B-46F3-9886-69E033FC62C1}" destId="{585EAB86-06D3-455C-9AB8-DDBC2F511052}" srcOrd="0" destOrd="0" presId="urn:microsoft.com/office/officeart/2005/8/layout/pList1"/>
    <dgm:cxn modelId="{D08EF675-1680-49DE-B4E5-F5CC1924AB4A}" type="presOf" srcId="{D4E40E33-AE37-4954-8635-0B007C0A82D4}" destId="{8B19398C-6B16-4DF5-A3C8-878558CDE074}" srcOrd="0" destOrd="0" presId="urn:microsoft.com/office/officeart/2005/8/layout/pList1"/>
    <dgm:cxn modelId="{BC583281-31B7-401F-9751-CDD8C48C7FDF}" srcId="{D63C09FA-3EA2-422C-8B9F-7381E6592D5B}" destId="{4A05E70E-1027-4178-8AE8-23D74F12F6C0}" srcOrd="1" destOrd="0" parTransId="{11D4CD9A-76B8-41DA-B67A-5FA7C548D886}" sibTransId="{EA69F6F1-44C3-44C5-9CA6-A5D98A9E5678}"/>
    <dgm:cxn modelId="{BC14FD8B-C854-4307-94B7-2EF6D2AD335B}" srcId="{D63C09FA-3EA2-422C-8B9F-7381E6592D5B}" destId="{AC741ECD-CA53-4FAA-BBF8-2D8B6A405451}" srcOrd="0" destOrd="0" parTransId="{8DBF1BE3-F573-4AF7-9426-AB994DEA2EE2}" sibTransId="{9019B93B-C482-4536-A470-5192AB1C8A50}"/>
    <dgm:cxn modelId="{76FC2792-072C-4758-B93F-F8B668CB502D}" type="presOf" srcId="{7B6B04D6-BFC6-4ADE-81DA-A4D4E82A96DE}" destId="{3110F863-F449-4DA0-AAC0-A9C9B90E81A4}" srcOrd="0" destOrd="0" presId="urn:microsoft.com/office/officeart/2005/8/layout/pList1"/>
    <dgm:cxn modelId="{28020F9F-DB68-4EB7-AB8A-FF7A918DA73A}" type="presOf" srcId="{EA69F6F1-44C3-44C5-9CA6-A5D98A9E5678}" destId="{CAA32B84-D470-42DF-AABA-D35C12D1D075}" srcOrd="0" destOrd="0" presId="urn:microsoft.com/office/officeart/2005/8/layout/pList1"/>
    <dgm:cxn modelId="{3C458FA0-7932-4BBD-9389-FAB88503CFD8}" type="presOf" srcId="{9E3BE977-4A5D-42EE-9CFC-142E8E6A7799}" destId="{63BB53F0-9DC7-450B-B0B3-BE3291A10581}" srcOrd="0" destOrd="0" presId="urn:microsoft.com/office/officeart/2005/8/layout/pList1"/>
    <dgm:cxn modelId="{0ADF9FB5-67E3-417E-B297-304562353344}" type="presOf" srcId="{4A05E70E-1027-4178-8AE8-23D74F12F6C0}" destId="{0D5DDEDF-74BC-45E7-A6E1-A2F00EBF6608}" srcOrd="0" destOrd="0" presId="urn:microsoft.com/office/officeart/2005/8/layout/pList1"/>
    <dgm:cxn modelId="{9381AACA-A163-444A-9B92-86E94BCDFC96}" srcId="{D63C09FA-3EA2-422C-8B9F-7381E6592D5B}" destId="{9E3BE977-4A5D-42EE-9CFC-142E8E6A7799}" srcOrd="4" destOrd="0" parTransId="{7AF223D8-DF84-4D38-BAF2-037A923C17B8}" sibTransId="{58EA2967-31DD-4207-ACB1-EC75845D4131}"/>
    <dgm:cxn modelId="{2890DFC2-46E3-41B1-9238-43BF433CD547}" type="presParOf" srcId="{D870E1F8-4214-42CD-87AF-7EBF3AC9DCA8}" destId="{BA131C84-839A-4456-B865-4C63EB4B151C}" srcOrd="0" destOrd="0" presId="urn:microsoft.com/office/officeart/2005/8/layout/pList1"/>
    <dgm:cxn modelId="{27AB8E56-5CE6-44B9-B1BA-A274603BEB20}" type="presParOf" srcId="{BA131C84-839A-4456-B865-4C63EB4B151C}" destId="{077D2081-4F8A-4023-9EE1-BD2015C56D42}" srcOrd="0" destOrd="0" presId="urn:microsoft.com/office/officeart/2005/8/layout/pList1"/>
    <dgm:cxn modelId="{6FF24BD3-E4F5-49D7-94C6-F57AD5CCA477}" type="presParOf" srcId="{BA131C84-839A-4456-B865-4C63EB4B151C}" destId="{B43F7F30-8206-49D8-8CB5-75A6B9D0ADAE}" srcOrd="1" destOrd="0" presId="urn:microsoft.com/office/officeart/2005/8/layout/pList1"/>
    <dgm:cxn modelId="{B444AB3A-9577-45BD-8D7B-986827FC6FB5}" type="presParOf" srcId="{D870E1F8-4214-42CD-87AF-7EBF3AC9DCA8}" destId="{E39C805F-2878-4F8E-830B-BAD94D8662AF}" srcOrd="1" destOrd="0" presId="urn:microsoft.com/office/officeart/2005/8/layout/pList1"/>
    <dgm:cxn modelId="{6E7236E5-4806-42DB-9E15-7522026C75B9}" type="presParOf" srcId="{D870E1F8-4214-42CD-87AF-7EBF3AC9DCA8}" destId="{6EDF1CBD-3636-48A9-9E4F-2668D04A1DFF}" srcOrd="2" destOrd="0" presId="urn:microsoft.com/office/officeart/2005/8/layout/pList1"/>
    <dgm:cxn modelId="{7D9530F5-6D2D-4CDB-B131-BA8AB0D603F3}" type="presParOf" srcId="{6EDF1CBD-3636-48A9-9E4F-2668D04A1DFF}" destId="{A1D2AFE7-214A-42E9-823A-7340AFE9D9ED}" srcOrd="0" destOrd="0" presId="urn:microsoft.com/office/officeart/2005/8/layout/pList1"/>
    <dgm:cxn modelId="{54048935-BA27-465E-BBC9-A6B2614D8D94}" type="presParOf" srcId="{6EDF1CBD-3636-48A9-9E4F-2668D04A1DFF}" destId="{0D5DDEDF-74BC-45E7-A6E1-A2F00EBF6608}" srcOrd="1" destOrd="0" presId="urn:microsoft.com/office/officeart/2005/8/layout/pList1"/>
    <dgm:cxn modelId="{CAEAA9F7-10E9-4074-AEFB-1E85CB604FBE}" type="presParOf" srcId="{D870E1F8-4214-42CD-87AF-7EBF3AC9DCA8}" destId="{CAA32B84-D470-42DF-AABA-D35C12D1D075}" srcOrd="3" destOrd="0" presId="urn:microsoft.com/office/officeart/2005/8/layout/pList1"/>
    <dgm:cxn modelId="{795B9A30-9DC8-44D8-9E13-3701B6A949E7}" type="presParOf" srcId="{D870E1F8-4214-42CD-87AF-7EBF3AC9DCA8}" destId="{C8DB92AE-5627-49DC-996A-D656889D2B6F}" srcOrd="4" destOrd="0" presId="urn:microsoft.com/office/officeart/2005/8/layout/pList1"/>
    <dgm:cxn modelId="{BE485DE4-263C-4BEF-AB9C-A063BC281F40}" type="presParOf" srcId="{C8DB92AE-5627-49DC-996A-D656889D2B6F}" destId="{7677E03F-8937-4569-AFC3-0F8239815A5B}" srcOrd="0" destOrd="0" presId="urn:microsoft.com/office/officeart/2005/8/layout/pList1"/>
    <dgm:cxn modelId="{2EBB9984-686A-4DCA-9B50-177F5AF83B56}" type="presParOf" srcId="{C8DB92AE-5627-49DC-996A-D656889D2B6F}" destId="{F56CFF9E-5CD2-4DD2-A109-1105589DEB2C}" srcOrd="1" destOrd="0" presId="urn:microsoft.com/office/officeart/2005/8/layout/pList1"/>
    <dgm:cxn modelId="{BE2F649A-E83B-4B99-9B16-E44E4D264BB3}" type="presParOf" srcId="{D870E1F8-4214-42CD-87AF-7EBF3AC9DCA8}" destId="{585EAB86-06D3-455C-9AB8-DDBC2F511052}" srcOrd="5" destOrd="0" presId="urn:microsoft.com/office/officeart/2005/8/layout/pList1"/>
    <dgm:cxn modelId="{7B664AAE-3F95-4C31-B891-CE7924E0B225}" type="presParOf" srcId="{D870E1F8-4214-42CD-87AF-7EBF3AC9DCA8}" destId="{786C98DA-00EB-4FFA-A509-1F620933120C}" srcOrd="6" destOrd="0" presId="urn:microsoft.com/office/officeart/2005/8/layout/pList1"/>
    <dgm:cxn modelId="{272F50CA-B9F7-4F5F-BD31-0BA45CA01640}" type="presParOf" srcId="{786C98DA-00EB-4FFA-A509-1F620933120C}" destId="{259330C5-3A7D-43EB-A526-B75A5F8A5BC7}" srcOrd="0" destOrd="0" presId="urn:microsoft.com/office/officeart/2005/8/layout/pList1"/>
    <dgm:cxn modelId="{F776F718-3FC4-40D8-9A90-0F28D3087A0E}" type="presParOf" srcId="{786C98DA-00EB-4FFA-A509-1F620933120C}" destId="{3110F863-F449-4DA0-AAC0-A9C9B90E81A4}" srcOrd="1" destOrd="0" presId="urn:microsoft.com/office/officeart/2005/8/layout/pList1"/>
    <dgm:cxn modelId="{6F050413-0079-4CF4-A422-E6C7BAEE5B01}" type="presParOf" srcId="{D870E1F8-4214-42CD-87AF-7EBF3AC9DCA8}" destId="{8B19398C-6B16-4DF5-A3C8-878558CDE074}" srcOrd="7" destOrd="0" presId="urn:microsoft.com/office/officeart/2005/8/layout/pList1"/>
    <dgm:cxn modelId="{111EA3B1-F962-4C52-83CA-7AB45BA620DA}" type="presParOf" srcId="{D870E1F8-4214-42CD-87AF-7EBF3AC9DCA8}" destId="{049B519E-5F0C-4F88-9E69-EA92A40F3CAE}" srcOrd="8" destOrd="0" presId="urn:microsoft.com/office/officeart/2005/8/layout/pList1"/>
    <dgm:cxn modelId="{D7276AF2-A560-4B13-AB1D-017EF3FBD60C}" type="presParOf" srcId="{049B519E-5F0C-4F88-9E69-EA92A40F3CAE}" destId="{29FCF18B-5238-4A2A-B5D9-6DCF47CBDFC2}" srcOrd="0" destOrd="0" presId="urn:microsoft.com/office/officeart/2005/8/layout/pList1"/>
    <dgm:cxn modelId="{6F9BDEC3-7675-4964-8E08-D3B017854291}" type="presParOf" srcId="{049B519E-5F0C-4F88-9E69-EA92A40F3CAE}" destId="{63BB53F0-9DC7-450B-B0B3-BE3291A10581}" srcOrd="1" destOrd="0" presId="urn:microsoft.com/office/officeart/2005/8/layout/p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72C2E17-1722-41C4-BE89-79C088856DCE}" type="doc">
      <dgm:prSet loTypeId="urn:microsoft.com/office/officeart/2005/8/layout/hList7" loCatId="list" qsTypeId="urn:microsoft.com/office/officeart/2005/8/quickstyle/simple1" qsCatId="simple" csTypeId="urn:microsoft.com/office/officeart/2005/8/colors/accent1_2" csCatId="accent1" phldr="1"/>
      <dgm:spPr/>
    </dgm:pt>
    <dgm:pt modelId="{0ABCA1A9-62ED-4B24-9DB6-54DA979981D6}">
      <dgm:prSet phldrT="[Text]" custT="1"/>
      <dgm:spPr>
        <a:solidFill>
          <a:schemeClr val="accent1">
            <a:lumMod val="75000"/>
          </a:schemeClr>
        </a:solidFill>
      </dgm:spPr>
      <dgm:t>
        <a:bodyPr/>
        <a:lstStyle/>
        <a:p>
          <a:r>
            <a:rPr lang="en-US" sz="2000" b="1" dirty="0">
              <a:solidFill>
                <a:schemeClr val="tx1"/>
              </a:solidFill>
            </a:rPr>
            <a:t>Atmospheric Model High Resolution Deterministic Forecast</a:t>
          </a:r>
        </a:p>
        <a:p>
          <a:r>
            <a:rPr lang="en-US" sz="1700" i="1" dirty="0"/>
            <a:t>4x a day</a:t>
          </a:r>
        </a:p>
        <a:p>
          <a:r>
            <a:rPr lang="en-US" sz="1700" i="1" dirty="0"/>
            <a:t>9 km resolution</a:t>
          </a:r>
        </a:p>
        <a:p>
          <a:r>
            <a:rPr lang="en-US" sz="1700" i="1" dirty="0"/>
            <a:t>137 vertical levels</a:t>
          </a:r>
        </a:p>
        <a:p>
          <a:r>
            <a:rPr lang="en-US" sz="1700" i="1" dirty="0"/>
            <a:t>Up to seven (7) days </a:t>
          </a:r>
        </a:p>
        <a:p>
          <a:endParaRPr lang="en-US" sz="1700" dirty="0"/>
        </a:p>
      </dgm:t>
    </dgm:pt>
    <dgm:pt modelId="{7B78546D-DF9B-4DEB-897B-EB9D964EF0F2}" type="parTrans" cxnId="{1417A6B9-CEC4-460B-BD54-A49376C3791E}">
      <dgm:prSet/>
      <dgm:spPr/>
      <dgm:t>
        <a:bodyPr/>
        <a:lstStyle/>
        <a:p>
          <a:endParaRPr lang="en-US"/>
        </a:p>
      </dgm:t>
    </dgm:pt>
    <dgm:pt modelId="{A0B4DB19-7D26-4F37-BDDD-B3EB68AB8DBE}" type="sibTrans" cxnId="{1417A6B9-CEC4-460B-BD54-A49376C3791E}">
      <dgm:prSet/>
      <dgm:spPr/>
      <dgm:t>
        <a:bodyPr/>
        <a:lstStyle/>
        <a:p>
          <a:endParaRPr lang="en-US"/>
        </a:p>
      </dgm:t>
    </dgm:pt>
    <dgm:pt modelId="{E0CE4442-C7DA-4534-9C03-425BE2A8C8F0}" type="pres">
      <dgm:prSet presAssocID="{972C2E17-1722-41C4-BE89-79C088856DCE}" presName="Name0" presStyleCnt="0">
        <dgm:presLayoutVars>
          <dgm:dir/>
          <dgm:resizeHandles val="exact"/>
        </dgm:presLayoutVars>
      </dgm:prSet>
      <dgm:spPr/>
    </dgm:pt>
    <dgm:pt modelId="{D7ECB1CC-61E0-4A16-81BD-504EDAB1EEC1}" type="pres">
      <dgm:prSet presAssocID="{972C2E17-1722-41C4-BE89-79C088856DCE}" presName="fgShape" presStyleLbl="fgShp" presStyleIdx="0" presStyleCnt="1"/>
      <dgm:spPr/>
    </dgm:pt>
    <dgm:pt modelId="{D0A6A032-4DBE-49D2-84E0-7BF56A45AE70}" type="pres">
      <dgm:prSet presAssocID="{972C2E17-1722-41C4-BE89-79C088856DCE}" presName="linComp" presStyleCnt="0"/>
      <dgm:spPr/>
    </dgm:pt>
    <dgm:pt modelId="{70ECDB35-152F-491F-BF3F-141DC19CAE35}" type="pres">
      <dgm:prSet presAssocID="{0ABCA1A9-62ED-4B24-9DB6-54DA979981D6}" presName="compNode" presStyleCnt="0"/>
      <dgm:spPr/>
    </dgm:pt>
    <dgm:pt modelId="{F54F724A-A8BD-4E55-9414-3DDA910E2440}" type="pres">
      <dgm:prSet presAssocID="{0ABCA1A9-62ED-4B24-9DB6-54DA979981D6}" presName="bkgdShape" presStyleLbl="node1" presStyleIdx="0" presStyleCnt="1" custLinFactNeighborX="41040" custLinFactNeighborY="-3605"/>
      <dgm:spPr/>
    </dgm:pt>
    <dgm:pt modelId="{A35A1B7A-771B-45B2-98B3-11BF77C8FAA2}" type="pres">
      <dgm:prSet presAssocID="{0ABCA1A9-62ED-4B24-9DB6-54DA979981D6}" presName="nodeTx" presStyleLbl="node1" presStyleIdx="0" presStyleCnt="1">
        <dgm:presLayoutVars>
          <dgm:bulletEnabled val="1"/>
        </dgm:presLayoutVars>
      </dgm:prSet>
      <dgm:spPr/>
    </dgm:pt>
    <dgm:pt modelId="{09275CA7-63DD-4240-8B4E-BCB35F6D4E55}" type="pres">
      <dgm:prSet presAssocID="{0ABCA1A9-62ED-4B24-9DB6-54DA979981D6}" presName="invisiNode" presStyleLbl="node1" presStyleIdx="0" presStyleCnt="1"/>
      <dgm:spPr/>
    </dgm:pt>
    <dgm:pt modelId="{31967D13-A6F8-4AEB-B83E-53E731938626}" type="pres">
      <dgm:prSet presAssocID="{0ABCA1A9-62ED-4B24-9DB6-54DA979981D6}" presName="imagNode"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dgm:spPr>
    </dgm:pt>
  </dgm:ptLst>
  <dgm:cxnLst>
    <dgm:cxn modelId="{7EDCB54E-5E4C-4A81-A3F2-C4C8A082E218}" type="presOf" srcId="{0ABCA1A9-62ED-4B24-9DB6-54DA979981D6}" destId="{F54F724A-A8BD-4E55-9414-3DDA910E2440}" srcOrd="0" destOrd="0" presId="urn:microsoft.com/office/officeart/2005/8/layout/hList7"/>
    <dgm:cxn modelId="{1E4D1B51-6C0F-4A39-9FDC-189326027714}" type="presOf" srcId="{972C2E17-1722-41C4-BE89-79C088856DCE}" destId="{E0CE4442-C7DA-4534-9C03-425BE2A8C8F0}" srcOrd="0" destOrd="0" presId="urn:microsoft.com/office/officeart/2005/8/layout/hList7"/>
    <dgm:cxn modelId="{1417A6B9-CEC4-460B-BD54-A49376C3791E}" srcId="{972C2E17-1722-41C4-BE89-79C088856DCE}" destId="{0ABCA1A9-62ED-4B24-9DB6-54DA979981D6}" srcOrd="0" destOrd="0" parTransId="{7B78546D-DF9B-4DEB-897B-EB9D964EF0F2}" sibTransId="{A0B4DB19-7D26-4F37-BDDD-B3EB68AB8DBE}"/>
    <dgm:cxn modelId="{CE190CD2-7974-4250-85FF-A01C37EE00EF}" type="presOf" srcId="{0ABCA1A9-62ED-4B24-9DB6-54DA979981D6}" destId="{A35A1B7A-771B-45B2-98B3-11BF77C8FAA2}" srcOrd="1" destOrd="0" presId="urn:microsoft.com/office/officeart/2005/8/layout/hList7"/>
    <dgm:cxn modelId="{715DF62A-6AD3-4C57-8612-1F76C513E231}" type="presParOf" srcId="{E0CE4442-C7DA-4534-9C03-425BE2A8C8F0}" destId="{D7ECB1CC-61E0-4A16-81BD-504EDAB1EEC1}" srcOrd="0" destOrd="0" presId="urn:microsoft.com/office/officeart/2005/8/layout/hList7"/>
    <dgm:cxn modelId="{EEBE56D0-BD46-42BC-B37A-C5B12E030C9D}" type="presParOf" srcId="{E0CE4442-C7DA-4534-9C03-425BE2A8C8F0}" destId="{D0A6A032-4DBE-49D2-84E0-7BF56A45AE70}" srcOrd="1" destOrd="0" presId="urn:microsoft.com/office/officeart/2005/8/layout/hList7"/>
    <dgm:cxn modelId="{6FE5DA74-990D-4154-B075-F4794F440FC3}" type="presParOf" srcId="{D0A6A032-4DBE-49D2-84E0-7BF56A45AE70}" destId="{70ECDB35-152F-491F-BF3F-141DC19CAE35}" srcOrd="0" destOrd="0" presId="urn:microsoft.com/office/officeart/2005/8/layout/hList7"/>
    <dgm:cxn modelId="{46E8B3F5-FBDF-4D57-8710-34D723EFE921}" type="presParOf" srcId="{70ECDB35-152F-491F-BF3F-141DC19CAE35}" destId="{F54F724A-A8BD-4E55-9414-3DDA910E2440}" srcOrd="0" destOrd="0" presId="urn:microsoft.com/office/officeart/2005/8/layout/hList7"/>
    <dgm:cxn modelId="{23E7968B-9827-43E1-A66C-5FEFD117D461}" type="presParOf" srcId="{70ECDB35-152F-491F-BF3F-141DC19CAE35}" destId="{A35A1B7A-771B-45B2-98B3-11BF77C8FAA2}" srcOrd="1" destOrd="0" presId="urn:microsoft.com/office/officeart/2005/8/layout/hList7"/>
    <dgm:cxn modelId="{ADCA4991-886B-4B9B-BB87-0CF6A08891D7}" type="presParOf" srcId="{70ECDB35-152F-491F-BF3F-141DC19CAE35}" destId="{09275CA7-63DD-4240-8B4E-BCB35F6D4E55}" srcOrd="2" destOrd="0" presId="urn:microsoft.com/office/officeart/2005/8/layout/hList7"/>
    <dgm:cxn modelId="{24484DFD-3FA8-4896-BE90-EB820F24F07E}" type="presParOf" srcId="{70ECDB35-152F-491F-BF3F-141DC19CAE35}" destId="{31967D13-A6F8-4AEB-B83E-53E731938626}"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72C2E17-1722-41C4-BE89-79C088856DCE}" type="doc">
      <dgm:prSet loTypeId="urn:microsoft.com/office/officeart/2005/8/layout/hList7" loCatId="list" qsTypeId="urn:microsoft.com/office/officeart/2005/8/quickstyle/simple1" qsCatId="simple" csTypeId="urn:microsoft.com/office/officeart/2005/8/colors/accent1_2" csCatId="accent1" phldr="1"/>
      <dgm:spPr/>
    </dgm:pt>
    <dgm:pt modelId="{0ABCA1A9-62ED-4B24-9DB6-54DA979981D6}">
      <dgm:prSet phldrT="[Text]" custT="1"/>
      <dgm:spPr>
        <a:solidFill>
          <a:schemeClr val="accent1">
            <a:lumMod val="75000"/>
          </a:schemeClr>
        </a:solidFill>
      </dgm:spPr>
      <dgm:t>
        <a:bodyPr/>
        <a:lstStyle/>
        <a:p>
          <a:r>
            <a:rPr lang="en-US" sz="2000" b="1" dirty="0">
              <a:solidFill>
                <a:schemeClr val="tx1"/>
              </a:solidFill>
            </a:rPr>
            <a:t>Ocean Wave Model High Resolution Forecast</a:t>
          </a:r>
        </a:p>
        <a:p>
          <a:r>
            <a:rPr lang="en-US" sz="1700" i="1" dirty="0"/>
            <a:t>4x a day</a:t>
          </a:r>
        </a:p>
        <a:p>
          <a:r>
            <a:rPr lang="en-US" sz="1700" i="1" dirty="0"/>
            <a:t>9 km resolution</a:t>
          </a:r>
        </a:p>
        <a:p>
          <a:r>
            <a:rPr lang="en-US" sz="1700" i="1" dirty="0"/>
            <a:t>Up to seven (7) days </a:t>
          </a:r>
        </a:p>
        <a:p>
          <a:endParaRPr lang="en-US" sz="1700" dirty="0"/>
        </a:p>
      </dgm:t>
    </dgm:pt>
    <dgm:pt modelId="{7B78546D-DF9B-4DEB-897B-EB9D964EF0F2}" type="parTrans" cxnId="{1417A6B9-CEC4-460B-BD54-A49376C3791E}">
      <dgm:prSet/>
      <dgm:spPr/>
      <dgm:t>
        <a:bodyPr/>
        <a:lstStyle/>
        <a:p>
          <a:endParaRPr lang="en-US"/>
        </a:p>
      </dgm:t>
    </dgm:pt>
    <dgm:pt modelId="{A0B4DB19-7D26-4F37-BDDD-B3EB68AB8DBE}" type="sibTrans" cxnId="{1417A6B9-CEC4-460B-BD54-A49376C3791E}">
      <dgm:prSet/>
      <dgm:spPr/>
      <dgm:t>
        <a:bodyPr/>
        <a:lstStyle/>
        <a:p>
          <a:endParaRPr lang="en-US"/>
        </a:p>
      </dgm:t>
    </dgm:pt>
    <dgm:pt modelId="{E0CE4442-C7DA-4534-9C03-425BE2A8C8F0}" type="pres">
      <dgm:prSet presAssocID="{972C2E17-1722-41C4-BE89-79C088856DCE}" presName="Name0" presStyleCnt="0">
        <dgm:presLayoutVars>
          <dgm:dir/>
          <dgm:resizeHandles val="exact"/>
        </dgm:presLayoutVars>
      </dgm:prSet>
      <dgm:spPr/>
    </dgm:pt>
    <dgm:pt modelId="{D7ECB1CC-61E0-4A16-81BD-504EDAB1EEC1}" type="pres">
      <dgm:prSet presAssocID="{972C2E17-1722-41C4-BE89-79C088856DCE}" presName="fgShape" presStyleLbl="fgShp" presStyleIdx="0" presStyleCnt="1"/>
      <dgm:spPr/>
    </dgm:pt>
    <dgm:pt modelId="{D0A6A032-4DBE-49D2-84E0-7BF56A45AE70}" type="pres">
      <dgm:prSet presAssocID="{972C2E17-1722-41C4-BE89-79C088856DCE}" presName="linComp" presStyleCnt="0"/>
      <dgm:spPr/>
    </dgm:pt>
    <dgm:pt modelId="{70ECDB35-152F-491F-BF3F-141DC19CAE35}" type="pres">
      <dgm:prSet presAssocID="{0ABCA1A9-62ED-4B24-9DB6-54DA979981D6}" presName="compNode" presStyleCnt="0"/>
      <dgm:spPr/>
    </dgm:pt>
    <dgm:pt modelId="{F54F724A-A8BD-4E55-9414-3DDA910E2440}" type="pres">
      <dgm:prSet presAssocID="{0ABCA1A9-62ED-4B24-9DB6-54DA979981D6}" presName="bkgdShape" presStyleLbl="node1" presStyleIdx="0" presStyleCnt="1" custLinFactNeighborX="41040" custLinFactNeighborY="-3605"/>
      <dgm:spPr/>
    </dgm:pt>
    <dgm:pt modelId="{A35A1B7A-771B-45B2-98B3-11BF77C8FAA2}" type="pres">
      <dgm:prSet presAssocID="{0ABCA1A9-62ED-4B24-9DB6-54DA979981D6}" presName="nodeTx" presStyleLbl="node1" presStyleIdx="0" presStyleCnt="1">
        <dgm:presLayoutVars>
          <dgm:bulletEnabled val="1"/>
        </dgm:presLayoutVars>
      </dgm:prSet>
      <dgm:spPr/>
    </dgm:pt>
    <dgm:pt modelId="{09275CA7-63DD-4240-8B4E-BCB35F6D4E55}" type="pres">
      <dgm:prSet presAssocID="{0ABCA1A9-62ED-4B24-9DB6-54DA979981D6}" presName="invisiNode" presStyleLbl="node1" presStyleIdx="0" presStyleCnt="1"/>
      <dgm:spPr/>
    </dgm:pt>
    <dgm:pt modelId="{31967D13-A6F8-4AEB-B83E-53E731938626}" type="pres">
      <dgm:prSet presAssocID="{0ABCA1A9-62ED-4B24-9DB6-54DA979981D6}" presName="imagNode"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dgm:spPr>
    </dgm:pt>
  </dgm:ptLst>
  <dgm:cxnLst>
    <dgm:cxn modelId="{7EDCB54E-5E4C-4A81-A3F2-C4C8A082E218}" type="presOf" srcId="{0ABCA1A9-62ED-4B24-9DB6-54DA979981D6}" destId="{F54F724A-A8BD-4E55-9414-3DDA910E2440}" srcOrd="0" destOrd="0" presId="urn:microsoft.com/office/officeart/2005/8/layout/hList7"/>
    <dgm:cxn modelId="{1E4D1B51-6C0F-4A39-9FDC-189326027714}" type="presOf" srcId="{972C2E17-1722-41C4-BE89-79C088856DCE}" destId="{E0CE4442-C7DA-4534-9C03-425BE2A8C8F0}" srcOrd="0" destOrd="0" presId="urn:microsoft.com/office/officeart/2005/8/layout/hList7"/>
    <dgm:cxn modelId="{1417A6B9-CEC4-460B-BD54-A49376C3791E}" srcId="{972C2E17-1722-41C4-BE89-79C088856DCE}" destId="{0ABCA1A9-62ED-4B24-9DB6-54DA979981D6}" srcOrd="0" destOrd="0" parTransId="{7B78546D-DF9B-4DEB-897B-EB9D964EF0F2}" sibTransId="{A0B4DB19-7D26-4F37-BDDD-B3EB68AB8DBE}"/>
    <dgm:cxn modelId="{CE190CD2-7974-4250-85FF-A01C37EE00EF}" type="presOf" srcId="{0ABCA1A9-62ED-4B24-9DB6-54DA979981D6}" destId="{A35A1B7A-771B-45B2-98B3-11BF77C8FAA2}" srcOrd="1" destOrd="0" presId="urn:microsoft.com/office/officeart/2005/8/layout/hList7"/>
    <dgm:cxn modelId="{715DF62A-6AD3-4C57-8612-1F76C513E231}" type="presParOf" srcId="{E0CE4442-C7DA-4534-9C03-425BE2A8C8F0}" destId="{D7ECB1CC-61E0-4A16-81BD-504EDAB1EEC1}" srcOrd="0" destOrd="0" presId="urn:microsoft.com/office/officeart/2005/8/layout/hList7"/>
    <dgm:cxn modelId="{EEBE56D0-BD46-42BC-B37A-C5B12E030C9D}" type="presParOf" srcId="{E0CE4442-C7DA-4534-9C03-425BE2A8C8F0}" destId="{D0A6A032-4DBE-49D2-84E0-7BF56A45AE70}" srcOrd="1" destOrd="0" presId="urn:microsoft.com/office/officeart/2005/8/layout/hList7"/>
    <dgm:cxn modelId="{6FE5DA74-990D-4154-B075-F4794F440FC3}" type="presParOf" srcId="{D0A6A032-4DBE-49D2-84E0-7BF56A45AE70}" destId="{70ECDB35-152F-491F-BF3F-141DC19CAE35}" srcOrd="0" destOrd="0" presId="urn:microsoft.com/office/officeart/2005/8/layout/hList7"/>
    <dgm:cxn modelId="{46E8B3F5-FBDF-4D57-8710-34D723EFE921}" type="presParOf" srcId="{70ECDB35-152F-491F-BF3F-141DC19CAE35}" destId="{F54F724A-A8BD-4E55-9414-3DDA910E2440}" srcOrd="0" destOrd="0" presId="urn:microsoft.com/office/officeart/2005/8/layout/hList7"/>
    <dgm:cxn modelId="{23E7968B-9827-43E1-A66C-5FEFD117D461}" type="presParOf" srcId="{70ECDB35-152F-491F-BF3F-141DC19CAE35}" destId="{A35A1B7A-771B-45B2-98B3-11BF77C8FAA2}" srcOrd="1" destOrd="0" presId="urn:microsoft.com/office/officeart/2005/8/layout/hList7"/>
    <dgm:cxn modelId="{ADCA4991-886B-4B9B-BB87-0CF6A08891D7}" type="presParOf" srcId="{70ECDB35-152F-491F-BF3F-141DC19CAE35}" destId="{09275CA7-63DD-4240-8B4E-BCB35F6D4E55}" srcOrd="2" destOrd="0" presId="urn:microsoft.com/office/officeart/2005/8/layout/hList7"/>
    <dgm:cxn modelId="{24484DFD-3FA8-4896-BE90-EB820F24F07E}" type="presParOf" srcId="{70ECDB35-152F-491F-BF3F-141DC19CAE35}" destId="{31967D13-A6F8-4AEB-B83E-53E731938626}"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72C2E17-1722-41C4-BE89-79C088856DCE}" type="doc">
      <dgm:prSet loTypeId="urn:microsoft.com/office/officeart/2005/8/layout/hList7" loCatId="list" qsTypeId="urn:microsoft.com/office/officeart/2005/8/quickstyle/simple1" qsCatId="simple" csTypeId="urn:microsoft.com/office/officeart/2005/8/colors/accent1_2" csCatId="accent1" phldr="1"/>
      <dgm:spPr/>
    </dgm:pt>
    <dgm:pt modelId="{0ABCA1A9-62ED-4B24-9DB6-54DA979981D6}">
      <dgm:prSet phldrT="[Text]" custT="1"/>
      <dgm:spPr>
        <a:solidFill>
          <a:schemeClr val="accent1">
            <a:lumMod val="75000"/>
          </a:schemeClr>
        </a:solidFill>
      </dgm:spPr>
      <dgm:t>
        <a:bodyPr/>
        <a:lstStyle/>
        <a:p>
          <a:r>
            <a:rPr lang="en-US" sz="2000" b="1" dirty="0">
              <a:solidFill>
                <a:schemeClr val="tx1"/>
              </a:solidFill>
            </a:rPr>
            <a:t>ATMOSPHERIC ENS High Resolution Forecast</a:t>
          </a:r>
        </a:p>
        <a:p>
          <a:r>
            <a:rPr lang="en-US" sz="1700" i="1" dirty="0"/>
            <a:t>2x a day</a:t>
          </a:r>
        </a:p>
        <a:p>
          <a:r>
            <a:rPr lang="en-US" sz="1700" i="1" dirty="0"/>
            <a:t>9 km resolution</a:t>
          </a:r>
        </a:p>
        <a:p>
          <a:r>
            <a:rPr lang="en-US" sz="1700" i="1" dirty="0"/>
            <a:t>Up to seven (7) days </a:t>
          </a:r>
        </a:p>
        <a:p>
          <a:endParaRPr lang="en-US" sz="1700" dirty="0"/>
        </a:p>
      </dgm:t>
    </dgm:pt>
    <dgm:pt modelId="{7B78546D-DF9B-4DEB-897B-EB9D964EF0F2}" type="parTrans" cxnId="{1417A6B9-CEC4-460B-BD54-A49376C3791E}">
      <dgm:prSet/>
      <dgm:spPr/>
      <dgm:t>
        <a:bodyPr/>
        <a:lstStyle/>
        <a:p>
          <a:endParaRPr lang="en-US"/>
        </a:p>
      </dgm:t>
    </dgm:pt>
    <dgm:pt modelId="{A0B4DB19-7D26-4F37-BDDD-B3EB68AB8DBE}" type="sibTrans" cxnId="{1417A6B9-CEC4-460B-BD54-A49376C3791E}">
      <dgm:prSet/>
      <dgm:spPr/>
      <dgm:t>
        <a:bodyPr/>
        <a:lstStyle/>
        <a:p>
          <a:endParaRPr lang="en-US"/>
        </a:p>
      </dgm:t>
    </dgm:pt>
    <dgm:pt modelId="{E0CE4442-C7DA-4534-9C03-425BE2A8C8F0}" type="pres">
      <dgm:prSet presAssocID="{972C2E17-1722-41C4-BE89-79C088856DCE}" presName="Name0" presStyleCnt="0">
        <dgm:presLayoutVars>
          <dgm:dir/>
          <dgm:resizeHandles val="exact"/>
        </dgm:presLayoutVars>
      </dgm:prSet>
      <dgm:spPr/>
    </dgm:pt>
    <dgm:pt modelId="{D7ECB1CC-61E0-4A16-81BD-504EDAB1EEC1}" type="pres">
      <dgm:prSet presAssocID="{972C2E17-1722-41C4-BE89-79C088856DCE}" presName="fgShape" presStyleLbl="fgShp" presStyleIdx="0" presStyleCnt="1"/>
      <dgm:spPr/>
    </dgm:pt>
    <dgm:pt modelId="{D0A6A032-4DBE-49D2-84E0-7BF56A45AE70}" type="pres">
      <dgm:prSet presAssocID="{972C2E17-1722-41C4-BE89-79C088856DCE}" presName="linComp" presStyleCnt="0"/>
      <dgm:spPr/>
    </dgm:pt>
    <dgm:pt modelId="{70ECDB35-152F-491F-BF3F-141DC19CAE35}" type="pres">
      <dgm:prSet presAssocID="{0ABCA1A9-62ED-4B24-9DB6-54DA979981D6}" presName="compNode" presStyleCnt="0"/>
      <dgm:spPr/>
    </dgm:pt>
    <dgm:pt modelId="{F54F724A-A8BD-4E55-9414-3DDA910E2440}" type="pres">
      <dgm:prSet presAssocID="{0ABCA1A9-62ED-4B24-9DB6-54DA979981D6}" presName="bkgdShape" presStyleLbl="node1" presStyleIdx="0" presStyleCnt="1" custLinFactNeighborX="41040" custLinFactNeighborY="-3605"/>
      <dgm:spPr/>
    </dgm:pt>
    <dgm:pt modelId="{A35A1B7A-771B-45B2-98B3-11BF77C8FAA2}" type="pres">
      <dgm:prSet presAssocID="{0ABCA1A9-62ED-4B24-9DB6-54DA979981D6}" presName="nodeTx" presStyleLbl="node1" presStyleIdx="0" presStyleCnt="1">
        <dgm:presLayoutVars>
          <dgm:bulletEnabled val="1"/>
        </dgm:presLayoutVars>
      </dgm:prSet>
      <dgm:spPr/>
    </dgm:pt>
    <dgm:pt modelId="{09275CA7-63DD-4240-8B4E-BCB35F6D4E55}" type="pres">
      <dgm:prSet presAssocID="{0ABCA1A9-62ED-4B24-9DB6-54DA979981D6}" presName="invisiNode" presStyleLbl="node1" presStyleIdx="0" presStyleCnt="1"/>
      <dgm:spPr/>
    </dgm:pt>
    <dgm:pt modelId="{31967D13-A6F8-4AEB-B83E-53E731938626}" type="pres">
      <dgm:prSet presAssocID="{0ABCA1A9-62ED-4B24-9DB6-54DA979981D6}" presName="imagNode"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dgm:spPr>
    </dgm:pt>
  </dgm:ptLst>
  <dgm:cxnLst>
    <dgm:cxn modelId="{7EDCB54E-5E4C-4A81-A3F2-C4C8A082E218}" type="presOf" srcId="{0ABCA1A9-62ED-4B24-9DB6-54DA979981D6}" destId="{F54F724A-A8BD-4E55-9414-3DDA910E2440}" srcOrd="0" destOrd="0" presId="urn:microsoft.com/office/officeart/2005/8/layout/hList7"/>
    <dgm:cxn modelId="{1E4D1B51-6C0F-4A39-9FDC-189326027714}" type="presOf" srcId="{972C2E17-1722-41C4-BE89-79C088856DCE}" destId="{E0CE4442-C7DA-4534-9C03-425BE2A8C8F0}" srcOrd="0" destOrd="0" presId="urn:microsoft.com/office/officeart/2005/8/layout/hList7"/>
    <dgm:cxn modelId="{1417A6B9-CEC4-460B-BD54-A49376C3791E}" srcId="{972C2E17-1722-41C4-BE89-79C088856DCE}" destId="{0ABCA1A9-62ED-4B24-9DB6-54DA979981D6}" srcOrd="0" destOrd="0" parTransId="{7B78546D-DF9B-4DEB-897B-EB9D964EF0F2}" sibTransId="{A0B4DB19-7D26-4F37-BDDD-B3EB68AB8DBE}"/>
    <dgm:cxn modelId="{CE190CD2-7974-4250-85FF-A01C37EE00EF}" type="presOf" srcId="{0ABCA1A9-62ED-4B24-9DB6-54DA979981D6}" destId="{A35A1B7A-771B-45B2-98B3-11BF77C8FAA2}" srcOrd="1" destOrd="0" presId="urn:microsoft.com/office/officeart/2005/8/layout/hList7"/>
    <dgm:cxn modelId="{715DF62A-6AD3-4C57-8612-1F76C513E231}" type="presParOf" srcId="{E0CE4442-C7DA-4534-9C03-425BE2A8C8F0}" destId="{D7ECB1CC-61E0-4A16-81BD-504EDAB1EEC1}" srcOrd="0" destOrd="0" presId="urn:microsoft.com/office/officeart/2005/8/layout/hList7"/>
    <dgm:cxn modelId="{EEBE56D0-BD46-42BC-B37A-C5B12E030C9D}" type="presParOf" srcId="{E0CE4442-C7DA-4534-9C03-425BE2A8C8F0}" destId="{D0A6A032-4DBE-49D2-84E0-7BF56A45AE70}" srcOrd="1" destOrd="0" presId="urn:microsoft.com/office/officeart/2005/8/layout/hList7"/>
    <dgm:cxn modelId="{6FE5DA74-990D-4154-B075-F4794F440FC3}" type="presParOf" srcId="{D0A6A032-4DBE-49D2-84E0-7BF56A45AE70}" destId="{70ECDB35-152F-491F-BF3F-141DC19CAE35}" srcOrd="0" destOrd="0" presId="urn:microsoft.com/office/officeart/2005/8/layout/hList7"/>
    <dgm:cxn modelId="{46E8B3F5-FBDF-4D57-8710-34D723EFE921}" type="presParOf" srcId="{70ECDB35-152F-491F-BF3F-141DC19CAE35}" destId="{F54F724A-A8BD-4E55-9414-3DDA910E2440}" srcOrd="0" destOrd="0" presId="urn:microsoft.com/office/officeart/2005/8/layout/hList7"/>
    <dgm:cxn modelId="{23E7968B-9827-43E1-A66C-5FEFD117D461}" type="presParOf" srcId="{70ECDB35-152F-491F-BF3F-141DC19CAE35}" destId="{A35A1B7A-771B-45B2-98B3-11BF77C8FAA2}" srcOrd="1" destOrd="0" presId="urn:microsoft.com/office/officeart/2005/8/layout/hList7"/>
    <dgm:cxn modelId="{ADCA4991-886B-4B9B-BB87-0CF6A08891D7}" type="presParOf" srcId="{70ECDB35-152F-491F-BF3F-141DC19CAE35}" destId="{09275CA7-63DD-4240-8B4E-BCB35F6D4E55}" srcOrd="2" destOrd="0" presId="urn:microsoft.com/office/officeart/2005/8/layout/hList7"/>
    <dgm:cxn modelId="{24484DFD-3FA8-4896-BE90-EB820F24F07E}" type="presParOf" srcId="{70ECDB35-152F-491F-BF3F-141DC19CAE35}" destId="{31967D13-A6F8-4AEB-B83E-53E731938626}"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72C2E17-1722-41C4-BE89-79C088856DCE}" type="doc">
      <dgm:prSet loTypeId="urn:microsoft.com/office/officeart/2005/8/layout/hList7" loCatId="list" qsTypeId="urn:microsoft.com/office/officeart/2005/8/quickstyle/simple1" qsCatId="simple" csTypeId="urn:microsoft.com/office/officeart/2005/8/colors/accent1_2" csCatId="accent1" phldr="1"/>
      <dgm:spPr/>
    </dgm:pt>
    <dgm:pt modelId="{0ABCA1A9-62ED-4B24-9DB6-54DA979981D6}">
      <dgm:prSet phldrT="[Text]" custT="1"/>
      <dgm:spPr>
        <a:solidFill>
          <a:schemeClr val="accent1">
            <a:lumMod val="75000"/>
          </a:schemeClr>
        </a:solidFill>
      </dgm:spPr>
      <dgm:t>
        <a:bodyPr/>
        <a:lstStyle/>
        <a:p>
          <a:r>
            <a:rPr lang="en-US" sz="2000" b="1" dirty="0">
              <a:solidFill>
                <a:schemeClr val="tx1"/>
              </a:solidFill>
            </a:rPr>
            <a:t>Ocean Wave Model High Resolution Forecast</a:t>
          </a:r>
        </a:p>
        <a:p>
          <a:r>
            <a:rPr lang="en-US" sz="1700" i="1" dirty="0"/>
            <a:t>2x a day</a:t>
          </a:r>
        </a:p>
        <a:p>
          <a:r>
            <a:rPr lang="en-US" sz="1700" i="1" dirty="0"/>
            <a:t>9 km resolution</a:t>
          </a:r>
        </a:p>
        <a:p>
          <a:r>
            <a:rPr lang="en-US" sz="1700" i="1" dirty="0"/>
            <a:t>Up to seven (7) days </a:t>
          </a:r>
        </a:p>
        <a:p>
          <a:endParaRPr lang="en-US" sz="1700" dirty="0"/>
        </a:p>
      </dgm:t>
    </dgm:pt>
    <dgm:pt modelId="{7B78546D-DF9B-4DEB-897B-EB9D964EF0F2}" type="parTrans" cxnId="{1417A6B9-CEC4-460B-BD54-A49376C3791E}">
      <dgm:prSet/>
      <dgm:spPr/>
      <dgm:t>
        <a:bodyPr/>
        <a:lstStyle/>
        <a:p>
          <a:endParaRPr lang="en-US"/>
        </a:p>
      </dgm:t>
    </dgm:pt>
    <dgm:pt modelId="{A0B4DB19-7D26-4F37-BDDD-B3EB68AB8DBE}" type="sibTrans" cxnId="{1417A6B9-CEC4-460B-BD54-A49376C3791E}">
      <dgm:prSet/>
      <dgm:spPr/>
      <dgm:t>
        <a:bodyPr/>
        <a:lstStyle/>
        <a:p>
          <a:endParaRPr lang="en-US"/>
        </a:p>
      </dgm:t>
    </dgm:pt>
    <dgm:pt modelId="{E0CE4442-C7DA-4534-9C03-425BE2A8C8F0}" type="pres">
      <dgm:prSet presAssocID="{972C2E17-1722-41C4-BE89-79C088856DCE}" presName="Name0" presStyleCnt="0">
        <dgm:presLayoutVars>
          <dgm:dir/>
          <dgm:resizeHandles val="exact"/>
        </dgm:presLayoutVars>
      </dgm:prSet>
      <dgm:spPr/>
    </dgm:pt>
    <dgm:pt modelId="{D7ECB1CC-61E0-4A16-81BD-504EDAB1EEC1}" type="pres">
      <dgm:prSet presAssocID="{972C2E17-1722-41C4-BE89-79C088856DCE}" presName="fgShape" presStyleLbl="fgShp" presStyleIdx="0" presStyleCnt="1"/>
      <dgm:spPr/>
    </dgm:pt>
    <dgm:pt modelId="{D0A6A032-4DBE-49D2-84E0-7BF56A45AE70}" type="pres">
      <dgm:prSet presAssocID="{972C2E17-1722-41C4-BE89-79C088856DCE}" presName="linComp" presStyleCnt="0"/>
      <dgm:spPr/>
    </dgm:pt>
    <dgm:pt modelId="{70ECDB35-152F-491F-BF3F-141DC19CAE35}" type="pres">
      <dgm:prSet presAssocID="{0ABCA1A9-62ED-4B24-9DB6-54DA979981D6}" presName="compNode" presStyleCnt="0"/>
      <dgm:spPr/>
    </dgm:pt>
    <dgm:pt modelId="{F54F724A-A8BD-4E55-9414-3DDA910E2440}" type="pres">
      <dgm:prSet presAssocID="{0ABCA1A9-62ED-4B24-9DB6-54DA979981D6}" presName="bkgdShape" presStyleLbl="node1" presStyleIdx="0" presStyleCnt="1" custLinFactNeighborX="41040" custLinFactNeighborY="-3605"/>
      <dgm:spPr/>
    </dgm:pt>
    <dgm:pt modelId="{A35A1B7A-771B-45B2-98B3-11BF77C8FAA2}" type="pres">
      <dgm:prSet presAssocID="{0ABCA1A9-62ED-4B24-9DB6-54DA979981D6}" presName="nodeTx" presStyleLbl="node1" presStyleIdx="0" presStyleCnt="1">
        <dgm:presLayoutVars>
          <dgm:bulletEnabled val="1"/>
        </dgm:presLayoutVars>
      </dgm:prSet>
      <dgm:spPr/>
    </dgm:pt>
    <dgm:pt modelId="{09275CA7-63DD-4240-8B4E-BCB35F6D4E55}" type="pres">
      <dgm:prSet presAssocID="{0ABCA1A9-62ED-4B24-9DB6-54DA979981D6}" presName="invisiNode" presStyleLbl="node1" presStyleIdx="0" presStyleCnt="1"/>
      <dgm:spPr/>
    </dgm:pt>
    <dgm:pt modelId="{31967D13-A6F8-4AEB-B83E-53E731938626}" type="pres">
      <dgm:prSet presAssocID="{0ABCA1A9-62ED-4B24-9DB6-54DA979981D6}" presName="imagNode"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dgm:spPr>
    </dgm:pt>
  </dgm:ptLst>
  <dgm:cxnLst>
    <dgm:cxn modelId="{7EDCB54E-5E4C-4A81-A3F2-C4C8A082E218}" type="presOf" srcId="{0ABCA1A9-62ED-4B24-9DB6-54DA979981D6}" destId="{F54F724A-A8BD-4E55-9414-3DDA910E2440}" srcOrd="0" destOrd="0" presId="urn:microsoft.com/office/officeart/2005/8/layout/hList7"/>
    <dgm:cxn modelId="{1E4D1B51-6C0F-4A39-9FDC-189326027714}" type="presOf" srcId="{972C2E17-1722-41C4-BE89-79C088856DCE}" destId="{E0CE4442-C7DA-4534-9C03-425BE2A8C8F0}" srcOrd="0" destOrd="0" presId="urn:microsoft.com/office/officeart/2005/8/layout/hList7"/>
    <dgm:cxn modelId="{1417A6B9-CEC4-460B-BD54-A49376C3791E}" srcId="{972C2E17-1722-41C4-BE89-79C088856DCE}" destId="{0ABCA1A9-62ED-4B24-9DB6-54DA979981D6}" srcOrd="0" destOrd="0" parTransId="{7B78546D-DF9B-4DEB-897B-EB9D964EF0F2}" sibTransId="{A0B4DB19-7D26-4F37-BDDD-B3EB68AB8DBE}"/>
    <dgm:cxn modelId="{CE190CD2-7974-4250-85FF-A01C37EE00EF}" type="presOf" srcId="{0ABCA1A9-62ED-4B24-9DB6-54DA979981D6}" destId="{A35A1B7A-771B-45B2-98B3-11BF77C8FAA2}" srcOrd="1" destOrd="0" presId="urn:microsoft.com/office/officeart/2005/8/layout/hList7"/>
    <dgm:cxn modelId="{715DF62A-6AD3-4C57-8612-1F76C513E231}" type="presParOf" srcId="{E0CE4442-C7DA-4534-9C03-425BE2A8C8F0}" destId="{D7ECB1CC-61E0-4A16-81BD-504EDAB1EEC1}" srcOrd="0" destOrd="0" presId="urn:microsoft.com/office/officeart/2005/8/layout/hList7"/>
    <dgm:cxn modelId="{EEBE56D0-BD46-42BC-B37A-C5B12E030C9D}" type="presParOf" srcId="{E0CE4442-C7DA-4534-9C03-425BE2A8C8F0}" destId="{D0A6A032-4DBE-49D2-84E0-7BF56A45AE70}" srcOrd="1" destOrd="0" presId="urn:microsoft.com/office/officeart/2005/8/layout/hList7"/>
    <dgm:cxn modelId="{6FE5DA74-990D-4154-B075-F4794F440FC3}" type="presParOf" srcId="{D0A6A032-4DBE-49D2-84E0-7BF56A45AE70}" destId="{70ECDB35-152F-491F-BF3F-141DC19CAE35}" srcOrd="0" destOrd="0" presId="urn:microsoft.com/office/officeart/2005/8/layout/hList7"/>
    <dgm:cxn modelId="{46E8B3F5-FBDF-4D57-8710-34D723EFE921}" type="presParOf" srcId="{70ECDB35-152F-491F-BF3F-141DC19CAE35}" destId="{F54F724A-A8BD-4E55-9414-3DDA910E2440}" srcOrd="0" destOrd="0" presId="urn:microsoft.com/office/officeart/2005/8/layout/hList7"/>
    <dgm:cxn modelId="{23E7968B-9827-43E1-A66C-5FEFD117D461}" type="presParOf" srcId="{70ECDB35-152F-491F-BF3F-141DC19CAE35}" destId="{A35A1B7A-771B-45B2-98B3-11BF77C8FAA2}" srcOrd="1" destOrd="0" presId="urn:microsoft.com/office/officeart/2005/8/layout/hList7"/>
    <dgm:cxn modelId="{ADCA4991-886B-4B9B-BB87-0CF6A08891D7}" type="presParOf" srcId="{70ECDB35-152F-491F-BF3F-141DC19CAE35}" destId="{09275CA7-63DD-4240-8B4E-BCB35F6D4E55}" srcOrd="2" destOrd="0" presId="urn:microsoft.com/office/officeart/2005/8/layout/hList7"/>
    <dgm:cxn modelId="{24484DFD-3FA8-4896-BE90-EB820F24F07E}" type="presParOf" srcId="{70ECDB35-152F-491F-BF3F-141DC19CAE35}" destId="{31967D13-A6F8-4AEB-B83E-53E731938626}"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A2905D5-7664-48B3-8BE7-DF5915779DA4}" type="doc">
      <dgm:prSet loTypeId="urn:microsoft.com/office/officeart/2005/8/layout/hList7" loCatId="list" qsTypeId="urn:microsoft.com/office/officeart/2005/8/quickstyle/simple1" qsCatId="simple" csTypeId="urn:microsoft.com/office/officeart/2005/8/colors/accent1_2" csCatId="accent1" phldr="1"/>
      <dgm:spPr/>
    </dgm:pt>
    <dgm:pt modelId="{7D3081DB-A545-4B64-A116-9FCE241AB77F}">
      <dgm:prSet phldrT="[Text]"/>
      <dgm:spPr/>
      <dgm:t>
        <a:bodyPr/>
        <a:lstStyle/>
        <a:p>
          <a:r>
            <a:rPr lang="en-US" b="1" dirty="0">
              <a:solidFill>
                <a:schemeClr val="tx1"/>
              </a:solidFill>
            </a:rPr>
            <a:t>Atmospheric ENS extended – Single Level</a:t>
          </a:r>
        </a:p>
        <a:p>
          <a:r>
            <a:rPr lang="en-US" dirty="0">
              <a:solidFill>
                <a:schemeClr val="bg1"/>
              </a:solidFill>
            </a:rPr>
            <a:t>0.4 x 0.4 grid</a:t>
          </a:r>
        </a:p>
        <a:p>
          <a:r>
            <a:rPr lang="en-US" dirty="0">
              <a:solidFill>
                <a:schemeClr val="bg1"/>
              </a:solidFill>
            </a:rPr>
            <a:t>46 days ; by 6</a:t>
          </a:r>
        </a:p>
        <a:p>
          <a:r>
            <a:rPr lang="en-US" dirty="0"/>
            <a:t> </a:t>
          </a:r>
        </a:p>
      </dgm:t>
    </dgm:pt>
    <dgm:pt modelId="{CCFA5944-EDAF-492A-88BD-8C12C5BD76D2}" type="parTrans" cxnId="{AABC27F6-93D7-43BF-B1A5-CD351C0BFD0E}">
      <dgm:prSet/>
      <dgm:spPr/>
      <dgm:t>
        <a:bodyPr/>
        <a:lstStyle/>
        <a:p>
          <a:endParaRPr lang="en-US"/>
        </a:p>
      </dgm:t>
    </dgm:pt>
    <dgm:pt modelId="{39539351-AF00-47BA-B482-B1A472CD85F7}" type="sibTrans" cxnId="{AABC27F6-93D7-43BF-B1A5-CD351C0BFD0E}">
      <dgm:prSet/>
      <dgm:spPr/>
      <dgm:t>
        <a:bodyPr/>
        <a:lstStyle/>
        <a:p>
          <a:endParaRPr lang="en-US"/>
        </a:p>
      </dgm:t>
    </dgm:pt>
    <dgm:pt modelId="{8FC1F9D8-FC81-43E8-B71C-B6E435082973}">
      <dgm:prSet phldrT="[Text]"/>
      <dgm:spPr/>
      <dgm:t>
        <a:bodyPr/>
        <a:lstStyle/>
        <a:p>
          <a:r>
            <a:rPr lang="en-US" b="1" dirty="0">
              <a:solidFill>
                <a:schemeClr val="tx1"/>
              </a:solidFill>
            </a:rPr>
            <a:t>Atmospheric ENS extended – Pressure Level</a:t>
          </a:r>
        </a:p>
        <a:p>
          <a:r>
            <a:rPr lang="en-US" dirty="0">
              <a:solidFill>
                <a:schemeClr val="bg1"/>
              </a:solidFill>
            </a:rPr>
            <a:t>0.4 x 0.4 grid</a:t>
          </a:r>
        </a:p>
        <a:p>
          <a:r>
            <a:rPr lang="en-US" dirty="0">
              <a:solidFill>
                <a:schemeClr val="bg1"/>
              </a:solidFill>
            </a:rPr>
            <a:t>46 days by</a:t>
          </a:r>
          <a:endParaRPr lang="en-US" dirty="0">
            <a:solidFill>
              <a:schemeClr val="tx1"/>
            </a:solidFill>
          </a:endParaRPr>
        </a:p>
      </dgm:t>
    </dgm:pt>
    <dgm:pt modelId="{E1609447-5FBD-41A8-936D-7DEC1E964489}" type="parTrans" cxnId="{073A38C1-E1E7-4079-AAA4-BEED90403658}">
      <dgm:prSet/>
      <dgm:spPr/>
      <dgm:t>
        <a:bodyPr/>
        <a:lstStyle/>
        <a:p>
          <a:endParaRPr lang="en-US"/>
        </a:p>
      </dgm:t>
    </dgm:pt>
    <dgm:pt modelId="{9741EE84-B2E2-464D-A3F5-BD10D9D183D5}" type="sibTrans" cxnId="{073A38C1-E1E7-4079-AAA4-BEED90403658}">
      <dgm:prSet/>
      <dgm:spPr/>
      <dgm:t>
        <a:bodyPr/>
        <a:lstStyle/>
        <a:p>
          <a:endParaRPr lang="en-US"/>
        </a:p>
      </dgm:t>
    </dgm:pt>
    <dgm:pt modelId="{93296B91-A502-4F53-A722-8EEE44BFD7AE}" type="pres">
      <dgm:prSet presAssocID="{9A2905D5-7664-48B3-8BE7-DF5915779DA4}" presName="Name0" presStyleCnt="0">
        <dgm:presLayoutVars>
          <dgm:dir/>
          <dgm:resizeHandles val="exact"/>
        </dgm:presLayoutVars>
      </dgm:prSet>
      <dgm:spPr/>
    </dgm:pt>
    <dgm:pt modelId="{BD2E1650-01E2-4A89-9F34-B78D616852B6}" type="pres">
      <dgm:prSet presAssocID="{9A2905D5-7664-48B3-8BE7-DF5915779DA4}" presName="fgShape" presStyleLbl="fgShp" presStyleIdx="0" presStyleCnt="1"/>
      <dgm:spPr/>
    </dgm:pt>
    <dgm:pt modelId="{35261BC8-8B5F-4BE1-BC84-2B82B4DBD9BC}" type="pres">
      <dgm:prSet presAssocID="{9A2905D5-7664-48B3-8BE7-DF5915779DA4}" presName="linComp" presStyleCnt="0"/>
      <dgm:spPr/>
    </dgm:pt>
    <dgm:pt modelId="{9E36DD8E-7844-43ED-9A6F-9BC499208C05}" type="pres">
      <dgm:prSet presAssocID="{7D3081DB-A545-4B64-A116-9FCE241AB77F}" presName="compNode" presStyleCnt="0"/>
      <dgm:spPr/>
    </dgm:pt>
    <dgm:pt modelId="{F119C88D-BDDF-441D-A14F-215EE3079CB7}" type="pres">
      <dgm:prSet presAssocID="{7D3081DB-A545-4B64-A116-9FCE241AB77F}" presName="bkgdShape" presStyleLbl="node1" presStyleIdx="0" presStyleCnt="2"/>
      <dgm:spPr/>
    </dgm:pt>
    <dgm:pt modelId="{B323949C-2916-469F-B37E-8F5F7EDBC578}" type="pres">
      <dgm:prSet presAssocID="{7D3081DB-A545-4B64-A116-9FCE241AB77F}" presName="nodeTx" presStyleLbl="node1" presStyleIdx="0" presStyleCnt="2">
        <dgm:presLayoutVars>
          <dgm:bulletEnabled val="1"/>
        </dgm:presLayoutVars>
      </dgm:prSet>
      <dgm:spPr/>
    </dgm:pt>
    <dgm:pt modelId="{D3871263-1FDE-40F3-B81F-06E9DEC944EC}" type="pres">
      <dgm:prSet presAssocID="{7D3081DB-A545-4B64-A116-9FCE241AB77F}" presName="invisiNode" presStyleLbl="node1" presStyleIdx="0" presStyleCnt="2"/>
      <dgm:spPr/>
    </dgm:pt>
    <dgm:pt modelId="{0BDB7F28-B639-4335-8EF0-0301F0CA290B}" type="pres">
      <dgm:prSet presAssocID="{7D3081DB-A545-4B64-A116-9FCE241AB77F}" presName="imagNode"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60692CD5-4C3B-483F-9FDF-A0B0813BE971}" type="pres">
      <dgm:prSet presAssocID="{39539351-AF00-47BA-B482-B1A472CD85F7}" presName="sibTrans" presStyleLbl="sibTrans2D1" presStyleIdx="0" presStyleCnt="0"/>
      <dgm:spPr/>
    </dgm:pt>
    <dgm:pt modelId="{ED3C4621-AF25-48C4-8554-96E3835EC8FF}" type="pres">
      <dgm:prSet presAssocID="{8FC1F9D8-FC81-43E8-B71C-B6E435082973}" presName="compNode" presStyleCnt="0"/>
      <dgm:spPr/>
    </dgm:pt>
    <dgm:pt modelId="{D34F0BC0-4678-4F15-966E-289D1BB1A555}" type="pres">
      <dgm:prSet presAssocID="{8FC1F9D8-FC81-43E8-B71C-B6E435082973}" presName="bkgdShape" presStyleLbl="node1" presStyleIdx="1" presStyleCnt="2"/>
      <dgm:spPr/>
    </dgm:pt>
    <dgm:pt modelId="{108FACDA-FE09-4D99-AD01-24FDEEF688E6}" type="pres">
      <dgm:prSet presAssocID="{8FC1F9D8-FC81-43E8-B71C-B6E435082973}" presName="nodeTx" presStyleLbl="node1" presStyleIdx="1" presStyleCnt="2">
        <dgm:presLayoutVars>
          <dgm:bulletEnabled val="1"/>
        </dgm:presLayoutVars>
      </dgm:prSet>
      <dgm:spPr/>
    </dgm:pt>
    <dgm:pt modelId="{4FC5062D-B481-43A2-9238-6684FC75A729}" type="pres">
      <dgm:prSet presAssocID="{8FC1F9D8-FC81-43E8-B71C-B6E435082973}" presName="invisiNode" presStyleLbl="node1" presStyleIdx="1" presStyleCnt="2"/>
      <dgm:spPr/>
    </dgm:pt>
    <dgm:pt modelId="{CD6773C2-06BD-4093-91DA-2DDD53805B5C}" type="pres">
      <dgm:prSet presAssocID="{8FC1F9D8-FC81-43E8-B71C-B6E435082973}" presName="imagNode" presStyleLbl="fgImgPlace1" presStyleIdx="1" presStyleCnt="2"/>
      <dgm:spPr>
        <a:blipFill>
          <a:blip xmlns:r="http://schemas.openxmlformats.org/officeDocument/2006/relationships" r:embed="rId2"/>
          <a:srcRect/>
          <a:stretch>
            <a:fillRect l="-5000" r="-5000"/>
          </a:stretch>
        </a:blipFill>
      </dgm:spPr>
    </dgm:pt>
  </dgm:ptLst>
  <dgm:cxnLst>
    <dgm:cxn modelId="{173D2B60-7A19-4D58-9A17-4F8D0FA733CD}" type="presOf" srcId="{7D3081DB-A545-4B64-A116-9FCE241AB77F}" destId="{B323949C-2916-469F-B37E-8F5F7EDBC578}" srcOrd="1" destOrd="0" presId="urn:microsoft.com/office/officeart/2005/8/layout/hList7"/>
    <dgm:cxn modelId="{3B7BCD6D-B944-4E47-9E6C-AAB9355B02FB}" type="presOf" srcId="{8FC1F9D8-FC81-43E8-B71C-B6E435082973}" destId="{108FACDA-FE09-4D99-AD01-24FDEEF688E6}" srcOrd="1" destOrd="0" presId="urn:microsoft.com/office/officeart/2005/8/layout/hList7"/>
    <dgm:cxn modelId="{0E8AB698-6BE0-4FA3-8286-96DF9FD6D66D}" type="presOf" srcId="{9A2905D5-7664-48B3-8BE7-DF5915779DA4}" destId="{93296B91-A502-4F53-A722-8EEE44BFD7AE}" srcOrd="0" destOrd="0" presId="urn:microsoft.com/office/officeart/2005/8/layout/hList7"/>
    <dgm:cxn modelId="{7286C1A3-A117-4AEB-8E6F-6C4A21D11F80}" type="presOf" srcId="{39539351-AF00-47BA-B482-B1A472CD85F7}" destId="{60692CD5-4C3B-483F-9FDF-A0B0813BE971}" srcOrd="0" destOrd="0" presId="urn:microsoft.com/office/officeart/2005/8/layout/hList7"/>
    <dgm:cxn modelId="{10CD72AE-B1A6-44AA-8143-3C2AE4C0A374}" type="presOf" srcId="{8FC1F9D8-FC81-43E8-B71C-B6E435082973}" destId="{D34F0BC0-4678-4F15-966E-289D1BB1A555}" srcOrd="0" destOrd="0" presId="urn:microsoft.com/office/officeart/2005/8/layout/hList7"/>
    <dgm:cxn modelId="{073A38C1-E1E7-4079-AAA4-BEED90403658}" srcId="{9A2905D5-7664-48B3-8BE7-DF5915779DA4}" destId="{8FC1F9D8-FC81-43E8-B71C-B6E435082973}" srcOrd="1" destOrd="0" parTransId="{E1609447-5FBD-41A8-936D-7DEC1E964489}" sibTransId="{9741EE84-B2E2-464D-A3F5-BD10D9D183D5}"/>
    <dgm:cxn modelId="{7EFB0EEF-F2DB-45B5-8F37-716B1513BF94}" type="presOf" srcId="{7D3081DB-A545-4B64-A116-9FCE241AB77F}" destId="{F119C88D-BDDF-441D-A14F-215EE3079CB7}" srcOrd="0" destOrd="0" presId="urn:microsoft.com/office/officeart/2005/8/layout/hList7"/>
    <dgm:cxn modelId="{AABC27F6-93D7-43BF-B1A5-CD351C0BFD0E}" srcId="{9A2905D5-7664-48B3-8BE7-DF5915779DA4}" destId="{7D3081DB-A545-4B64-A116-9FCE241AB77F}" srcOrd="0" destOrd="0" parTransId="{CCFA5944-EDAF-492A-88BD-8C12C5BD76D2}" sibTransId="{39539351-AF00-47BA-B482-B1A472CD85F7}"/>
    <dgm:cxn modelId="{81476477-D5C4-4FB2-801C-3C471AA4B0BD}" type="presParOf" srcId="{93296B91-A502-4F53-A722-8EEE44BFD7AE}" destId="{BD2E1650-01E2-4A89-9F34-B78D616852B6}" srcOrd="0" destOrd="0" presId="urn:microsoft.com/office/officeart/2005/8/layout/hList7"/>
    <dgm:cxn modelId="{63AA837F-482F-4171-83CE-C219A39795AF}" type="presParOf" srcId="{93296B91-A502-4F53-A722-8EEE44BFD7AE}" destId="{35261BC8-8B5F-4BE1-BC84-2B82B4DBD9BC}" srcOrd="1" destOrd="0" presId="urn:microsoft.com/office/officeart/2005/8/layout/hList7"/>
    <dgm:cxn modelId="{FAE55BDC-2D3D-4808-9E3F-0DFC22A4659A}" type="presParOf" srcId="{35261BC8-8B5F-4BE1-BC84-2B82B4DBD9BC}" destId="{9E36DD8E-7844-43ED-9A6F-9BC499208C05}" srcOrd="0" destOrd="0" presId="urn:microsoft.com/office/officeart/2005/8/layout/hList7"/>
    <dgm:cxn modelId="{BD36CEAB-6F0D-4A81-910C-9B29F1E8A7D5}" type="presParOf" srcId="{9E36DD8E-7844-43ED-9A6F-9BC499208C05}" destId="{F119C88D-BDDF-441D-A14F-215EE3079CB7}" srcOrd="0" destOrd="0" presId="urn:microsoft.com/office/officeart/2005/8/layout/hList7"/>
    <dgm:cxn modelId="{A7C7E626-6692-4AD3-BFF5-5ED0221D6976}" type="presParOf" srcId="{9E36DD8E-7844-43ED-9A6F-9BC499208C05}" destId="{B323949C-2916-469F-B37E-8F5F7EDBC578}" srcOrd="1" destOrd="0" presId="urn:microsoft.com/office/officeart/2005/8/layout/hList7"/>
    <dgm:cxn modelId="{3D52E1AF-E70F-45F6-AC84-3CA8AE4CAA1F}" type="presParOf" srcId="{9E36DD8E-7844-43ED-9A6F-9BC499208C05}" destId="{D3871263-1FDE-40F3-B81F-06E9DEC944EC}" srcOrd="2" destOrd="0" presId="urn:microsoft.com/office/officeart/2005/8/layout/hList7"/>
    <dgm:cxn modelId="{E668B2C8-DBA4-455B-BE16-87E44B3DB442}" type="presParOf" srcId="{9E36DD8E-7844-43ED-9A6F-9BC499208C05}" destId="{0BDB7F28-B639-4335-8EF0-0301F0CA290B}" srcOrd="3" destOrd="0" presId="urn:microsoft.com/office/officeart/2005/8/layout/hList7"/>
    <dgm:cxn modelId="{67989EC3-A99F-4963-A00A-B442655B74FA}" type="presParOf" srcId="{35261BC8-8B5F-4BE1-BC84-2B82B4DBD9BC}" destId="{60692CD5-4C3B-483F-9FDF-A0B0813BE971}" srcOrd="1" destOrd="0" presId="urn:microsoft.com/office/officeart/2005/8/layout/hList7"/>
    <dgm:cxn modelId="{4ACECD8C-0AFF-4F04-92DE-EEADEFF60C44}" type="presParOf" srcId="{35261BC8-8B5F-4BE1-BC84-2B82B4DBD9BC}" destId="{ED3C4621-AF25-48C4-8554-96E3835EC8FF}" srcOrd="2" destOrd="0" presId="urn:microsoft.com/office/officeart/2005/8/layout/hList7"/>
    <dgm:cxn modelId="{8A2B9C41-E307-4CBE-BABB-0738175A8530}" type="presParOf" srcId="{ED3C4621-AF25-48C4-8554-96E3835EC8FF}" destId="{D34F0BC0-4678-4F15-966E-289D1BB1A555}" srcOrd="0" destOrd="0" presId="urn:microsoft.com/office/officeart/2005/8/layout/hList7"/>
    <dgm:cxn modelId="{481EACC9-1A46-4050-96C8-E691845621E6}" type="presParOf" srcId="{ED3C4621-AF25-48C4-8554-96E3835EC8FF}" destId="{108FACDA-FE09-4D99-AD01-24FDEEF688E6}" srcOrd="1" destOrd="0" presId="urn:microsoft.com/office/officeart/2005/8/layout/hList7"/>
    <dgm:cxn modelId="{89693EA1-48D5-4031-B80B-3917FDFF4B37}" type="presParOf" srcId="{ED3C4621-AF25-48C4-8554-96E3835EC8FF}" destId="{4FC5062D-B481-43A2-9238-6684FC75A729}" srcOrd="2" destOrd="0" presId="urn:microsoft.com/office/officeart/2005/8/layout/hList7"/>
    <dgm:cxn modelId="{63316D4B-331A-4B15-9D7C-6B7105A86E73}" type="presParOf" srcId="{ED3C4621-AF25-48C4-8554-96E3835EC8FF}" destId="{CD6773C2-06BD-4093-91DA-2DDD53805B5C}"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2286D9-964C-4333-8CB8-B4CAC6A6E386}">
      <dsp:nvSpPr>
        <dsp:cNvPr id="0" name=""/>
        <dsp:cNvSpPr/>
      </dsp:nvSpPr>
      <dsp:spPr>
        <a:xfrm>
          <a:off x="2266" y="0"/>
          <a:ext cx="2375483" cy="5163014"/>
        </a:xfrm>
        <a:prstGeom prst="roundRect">
          <a:avLst>
            <a:gd name="adj" fmla="val 10000"/>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1">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latin typeface="Arial" panose="020B0604020202020204" pitchFamily="34" charset="0"/>
              <a:cs typeface="Arial" panose="020B0604020202020204" pitchFamily="34" charset="0"/>
            </a:rPr>
            <a:t>High resolution deterministic forecast</a:t>
          </a:r>
        </a:p>
        <a:p>
          <a:pPr marL="0" lvl="0" indent="0" algn="l" defTabSz="711200">
            <a:lnSpc>
              <a:spcPct val="90000"/>
            </a:lnSpc>
            <a:spcBef>
              <a:spcPct val="0"/>
            </a:spcBef>
            <a:spcAft>
              <a:spcPct val="35000"/>
            </a:spcAft>
            <a:buNone/>
          </a:pPr>
          <a:endParaRPr lang="en-US" sz="1400" kern="1200" dirty="0">
            <a:solidFill>
              <a:schemeClr val="tx1"/>
            </a:solidFill>
            <a:latin typeface="Arial" panose="020B0604020202020204" pitchFamily="34" charset="0"/>
            <a:cs typeface="Arial" panose="020B0604020202020204" pitchFamily="34" charset="0"/>
          </a:endParaRPr>
        </a:p>
        <a:p>
          <a:pPr marL="0" lvl="0" indent="0" algn="l" defTabSz="711200">
            <a:lnSpc>
              <a:spcPct val="90000"/>
            </a:lnSpc>
            <a:spcBef>
              <a:spcPct val="0"/>
            </a:spcBef>
            <a:spcAft>
              <a:spcPct val="35000"/>
            </a:spcAft>
            <a:buNone/>
          </a:pPr>
          <a:r>
            <a:rPr lang="en-US" sz="1400" kern="1200" dirty="0">
              <a:solidFill>
                <a:schemeClr val="tx1"/>
              </a:solidFill>
              <a:latin typeface="Arial" panose="020B0604020202020204" pitchFamily="34" charset="0"/>
              <a:cs typeface="Arial" panose="020B0604020202020204" pitchFamily="34" charset="0"/>
              <a:sym typeface="Wingdings" panose="05000000000000000000" pitchFamily="2" charset="2"/>
            </a:rPr>
            <a:t> Atmospheric Model high Resolution 10 day  forecast (HRES)</a:t>
          </a:r>
          <a:endParaRPr lang="en-US" sz="1400" kern="1200" dirty="0">
            <a:solidFill>
              <a:schemeClr val="tx1"/>
            </a:solidFill>
            <a:latin typeface="Arial" panose="020B0604020202020204" pitchFamily="34" charset="0"/>
            <a:cs typeface="Arial" panose="020B0604020202020204" pitchFamily="34" charset="0"/>
          </a:endParaRPr>
        </a:p>
        <a:p>
          <a:pPr marL="0" lvl="0" indent="0" algn="l" defTabSz="711200">
            <a:lnSpc>
              <a:spcPct val="90000"/>
            </a:lnSpc>
            <a:spcBef>
              <a:spcPct val="0"/>
            </a:spcBef>
            <a:spcAft>
              <a:spcPct val="35000"/>
            </a:spcAft>
            <a:buNone/>
          </a:pPr>
          <a:r>
            <a:rPr lang="en-US" sz="1400" kern="1200" dirty="0">
              <a:solidFill>
                <a:schemeClr val="tx1"/>
              </a:solidFill>
              <a:latin typeface="Arial" panose="020B0604020202020204" pitchFamily="34" charset="0"/>
              <a:cs typeface="Arial" panose="020B0604020202020204" pitchFamily="34" charset="0"/>
              <a:sym typeface="Wingdings" panose="05000000000000000000" pitchFamily="2" charset="2"/>
            </a:rPr>
            <a:t> Ocean Wave Model high resolution 10-day Forecast (HRES-WAM)</a:t>
          </a:r>
          <a:endParaRPr lang="en-US" sz="1400" kern="1200" dirty="0">
            <a:solidFill>
              <a:schemeClr val="tx1"/>
            </a:solidFill>
            <a:latin typeface="Arial" panose="020B0604020202020204" pitchFamily="34" charset="0"/>
            <a:cs typeface="Arial" panose="020B0604020202020204" pitchFamily="34" charset="0"/>
          </a:endParaRPr>
        </a:p>
      </dsp:txBody>
      <dsp:txXfrm>
        <a:off x="2266" y="2065205"/>
        <a:ext cx="2375483" cy="2065205"/>
      </dsp:txXfrm>
    </dsp:sp>
    <dsp:sp modelId="{D85A989B-79FB-493D-89AB-82F6B383912A}">
      <dsp:nvSpPr>
        <dsp:cNvPr id="0" name=""/>
        <dsp:cNvSpPr/>
      </dsp:nvSpPr>
      <dsp:spPr>
        <a:xfrm>
          <a:off x="330366" y="309780"/>
          <a:ext cx="1719283" cy="171928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1">
              <a:tint val="50000"/>
              <a:hueOff val="0"/>
              <a:satOff val="0"/>
              <a:lumOff val="0"/>
              <a:alphaOff val="0"/>
              <a:shade val="35000"/>
              <a:satMod val="160000"/>
            </a:schemeClr>
          </a:contourClr>
        </a:sp3d>
      </dsp:spPr>
      <dsp:style>
        <a:lnRef idx="0">
          <a:scrgbClr r="0" g="0" b="0"/>
        </a:lnRef>
        <a:fillRef idx="1">
          <a:scrgbClr r="0" g="0" b="0"/>
        </a:fillRef>
        <a:effectRef idx="3">
          <a:scrgbClr r="0" g="0" b="0"/>
        </a:effectRef>
        <a:fontRef idx="minor"/>
      </dsp:style>
    </dsp:sp>
    <dsp:sp modelId="{9A043880-E6C2-4DD9-9CA1-B3590E454AB4}">
      <dsp:nvSpPr>
        <dsp:cNvPr id="0" name=""/>
        <dsp:cNvSpPr/>
      </dsp:nvSpPr>
      <dsp:spPr>
        <a:xfrm>
          <a:off x="2449014" y="0"/>
          <a:ext cx="2375483" cy="5163014"/>
        </a:xfrm>
        <a:prstGeom prst="roundRect">
          <a:avLst>
            <a:gd name="adj" fmla="val 10000"/>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1">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latin typeface="Arial" panose="020B0604020202020204" pitchFamily="34" charset="0"/>
              <a:cs typeface="Arial" panose="020B0604020202020204" pitchFamily="34" charset="0"/>
            </a:rPr>
            <a:t>Ensemble forecast</a:t>
          </a:r>
        </a:p>
        <a:p>
          <a:pPr marL="0" lvl="0" indent="0" algn="l" defTabSz="711200">
            <a:lnSpc>
              <a:spcPct val="90000"/>
            </a:lnSpc>
            <a:spcBef>
              <a:spcPct val="0"/>
            </a:spcBef>
            <a:spcAft>
              <a:spcPct val="35000"/>
            </a:spcAft>
            <a:buNone/>
          </a:pPr>
          <a:r>
            <a:rPr lang="en-US" sz="1400" kern="1200" dirty="0">
              <a:solidFill>
                <a:schemeClr val="tx1"/>
              </a:solidFill>
              <a:latin typeface="Arial" panose="020B0604020202020204" pitchFamily="34" charset="0"/>
              <a:cs typeface="Arial" panose="020B0604020202020204" pitchFamily="34" charset="0"/>
              <a:sym typeface="Wingdings" panose="05000000000000000000" pitchFamily="2" charset="2"/>
            </a:rPr>
            <a:t> Atmospheric model Ensemble 15-day forecast (ENS)</a:t>
          </a:r>
        </a:p>
        <a:p>
          <a:pPr marL="0" lvl="0" indent="0" algn="l" defTabSz="711200">
            <a:lnSpc>
              <a:spcPct val="90000"/>
            </a:lnSpc>
            <a:spcBef>
              <a:spcPct val="0"/>
            </a:spcBef>
            <a:spcAft>
              <a:spcPct val="35000"/>
            </a:spcAft>
            <a:buNone/>
          </a:pPr>
          <a:r>
            <a:rPr lang="en-US" sz="1400" kern="1200" dirty="0">
              <a:solidFill>
                <a:schemeClr val="tx1"/>
              </a:solidFill>
              <a:latin typeface="Arial" panose="020B0604020202020204" pitchFamily="34" charset="0"/>
              <a:cs typeface="Arial" panose="020B0604020202020204" pitchFamily="34" charset="0"/>
              <a:sym typeface="Wingdings" panose="05000000000000000000" pitchFamily="2" charset="2"/>
            </a:rPr>
            <a:t></a:t>
          </a:r>
          <a:r>
            <a:rPr lang="en-US" sz="1400" kern="1200" dirty="0">
              <a:solidFill>
                <a:schemeClr val="tx1"/>
              </a:solidFill>
              <a:latin typeface="Arial" panose="020B0604020202020204" pitchFamily="34" charset="0"/>
              <a:cs typeface="Arial" panose="020B0604020202020204" pitchFamily="34" charset="0"/>
            </a:rPr>
            <a:t>Ocean Wave Model Ensemble extended range forecast (ENS-WAM)</a:t>
          </a:r>
        </a:p>
      </dsp:txBody>
      <dsp:txXfrm>
        <a:off x="2449014" y="2065205"/>
        <a:ext cx="2375483" cy="2065205"/>
      </dsp:txXfrm>
    </dsp:sp>
    <dsp:sp modelId="{095C00B6-F765-42F3-8212-309C6EE5C534}">
      <dsp:nvSpPr>
        <dsp:cNvPr id="0" name=""/>
        <dsp:cNvSpPr/>
      </dsp:nvSpPr>
      <dsp:spPr>
        <a:xfrm>
          <a:off x="2777114" y="309780"/>
          <a:ext cx="1719283" cy="1719283"/>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5000" r="-5000"/>
          </a:stretch>
        </a:blip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1">
              <a:tint val="50000"/>
              <a:hueOff val="0"/>
              <a:satOff val="0"/>
              <a:lumOff val="0"/>
              <a:alphaOff val="0"/>
              <a:shade val="35000"/>
              <a:satMod val="160000"/>
            </a:schemeClr>
          </a:contourClr>
        </a:sp3d>
      </dsp:spPr>
      <dsp:style>
        <a:lnRef idx="0">
          <a:scrgbClr r="0" g="0" b="0"/>
        </a:lnRef>
        <a:fillRef idx="1">
          <a:scrgbClr r="0" g="0" b="0"/>
        </a:fillRef>
        <a:effectRef idx="3">
          <a:scrgbClr r="0" g="0" b="0"/>
        </a:effectRef>
        <a:fontRef idx="minor"/>
      </dsp:style>
    </dsp:sp>
    <dsp:sp modelId="{79CA0BAB-4E2F-4D37-8C92-8E59211D57B4}">
      <dsp:nvSpPr>
        <dsp:cNvPr id="0" name=""/>
        <dsp:cNvSpPr/>
      </dsp:nvSpPr>
      <dsp:spPr>
        <a:xfrm>
          <a:off x="4895763" y="0"/>
          <a:ext cx="2375483" cy="5163014"/>
        </a:xfrm>
        <a:prstGeom prst="roundRect">
          <a:avLst>
            <a:gd name="adj" fmla="val 10000"/>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1">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latin typeface="Arial" panose="020B0604020202020204" pitchFamily="34" charset="0"/>
              <a:cs typeface="Arial" panose="020B0604020202020204" pitchFamily="34" charset="0"/>
            </a:rPr>
            <a:t>Extended range forecast</a:t>
          </a:r>
        </a:p>
        <a:p>
          <a:pPr marL="0" lvl="0" indent="0" algn="l" defTabSz="711200">
            <a:lnSpc>
              <a:spcPct val="90000"/>
            </a:lnSpc>
            <a:spcBef>
              <a:spcPct val="0"/>
            </a:spcBef>
            <a:spcAft>
              <a:spcPct val="35000"/>
            </a:spcAft>
            <a:buNone/>
          </a:pPr>
          <a:r>
            <a:rPr lang="en-US" sz="1400" kern="1200" dirty="0">
              <a:solidFill>
                <a:schemeClr val="tx1"/>
              </a:solidFill>
              <a:latin typeface="Arial" panose="020B0604020202020204" pitchFamily="34" charset="0"/>
              <a:cs typeface="Arial" panose="020B0604020202020204" pitchFamily="34" charset="0"/>
              <a:sym typeface="Wingdings" panose="05000000000000000000" pitchFamily="2" charset="2"/>
            </a:rPr>
            <a:t> Atmospheric Model Ensemble extended forecast (ENS extended)</a:t>
          </a:r>
          <a:endParaRPr lang="en-US" sz="1400" kern="1200" dirty="0">
            <a:solidFill>
              <a:schemeClr val="tx1"/>
            </a:solidFill>
            <a:latin typeface="Arial" panose="020B0604020202020204" pitchFamily="34" charset="0"/>
            <a:cs typeface="Arial" panose="020B0604020202020204" pitchFamily="34" charset="0"/>
          </a:endParaRPr>
        </a:p>
      </dsp:txBody>
      <dsp:txXfrm>
        <a:off x="4895763" y="2065205"/>
        <a:ext cx="2375483" cy="2065205"/>
      </dsp:txXfrm>
    </dsp:sp>
    <dsp:sp modelId="{5628C384-C5A5-42D2-B0F1-7585BF6237A3}">
      <dsp:nvSpPr>
        <dsp:cNvPr id="0" name=""/>
        <dsp:cNvSpPr/>
      </dsp:nvSpPr>
      <dsp:spPr>
        <a:xfrm>
          <a:off x="5223863" y="309780"/>
          <a:ext cx="1719283" cy="1719283"/>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1">
              <a:tint val="50000"/>
              <a:hueOff val="0"/>
              <a:satOff val="0"/>
              <a:lumOff val="0"/>
              <a:alphaOff val="0"/>
              <a:shade val="35000"/>
              <a:satMod val="160000"/>
            </a:schemeClr>
          </a:contourClr>
        </a:sp3d>
      </dsp:spPr>
      <dsp:style>
        <a:lnRef idx="0">
          <a:scrgbClr r="0" g="0" b="0"/>
        </a:lnRef>
        <a:fillRef idx="1">
          <a:scrgbClr r="0" g="0" b="0"/>
        </a:fillRef>
        <a:effectRef idx="3">
          <a:scrgbClr r="0" g="0" b="0"/>
        </a:effectRef>
        <a:fontRef idx="minor"/>
      </dsp:style>
    </dsp:sp>
    <dsp:sp modelId="{2105FDC4-672B-4E70-B6BC-D9923DC6B83A}">
      <dsp:nvSpPr>
        <dsp:cNvPr id="0" name=""/>
        <dsp:cNvSpPr/>
      </dsp:nvSpPr>
      <dsp:spPr>
        <a:xfrm>
          <a:off x="7342511" y="0"/>
          <a:ext cx="2375483" cy="5163014"/>
        </a:xfrm>
        <a:prstGeom prst="roundRect">
          <a:avLst>
            <a:gd name="adj" fmla="val 10000"/>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1">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latin typeface="Arial" panose="020B0604020202020204" pitchFamily="34" charset="0"/>
              <a:cs typeface="Arial" panose="020B0604020202020204" pitchFamily="34" charset="0"/>
            </a:rPr>
            <a:t>Seasonal forecast</a:t>
          </a:r>
        </a:p>
        <a:p>
          <a:pPr marL="0" lvl="0" indent="0" algn="l" defTabSz="711200">
            <a:lnSpc>
              <a:spcPct val="90000"/>
            </a:lnSpc>
            <a:spcBef>
              <a:spcPct val="0"/>
            </a:spcBef>
            <a:spcAft>
              <a:spcPct val="35000"/>
            </a:spcAft>
            <a:buNone/>
          </a:pPr>
          <a:r>
            <a:rPr lang="en-US" sz="1400" kern="1200" dirty="0">
              <a:solidFill>
                <a:schemeClr val="tx1"/>
              </a:solidFill>
              <a:latin typeface="Arial" panose="020B0604020202020204" pitchFamily="34" charset="0"/>
              <a:cs typeface="Arial" panose="020B0604020202020204" pitchFamily="34" charset="0"/>
              <a:sym typeface="Wingdings" panose="05000000000000000000" pitchFamily="2" charset="2"/>
            </a:rPr>
            <a:t> Seasonal </a:t>
          </a:r>
          <a:r>
            <a:rPr lang="en-US" sz="1400" kern="1200" dirty="0">
              <a:solidFill>
                <a:schemeClr val="tx1"/>
              </a:solidFill>
              <a:latin typeface="Arial" panose="020B0604020202020204" pitchFamily="34" charset="0"/>
              <a:cs typeface="Arial" panose="020B0604020202020204" pitchFamily="34" charset="0"/>
            </a:rPr>
            <a:t>7-months forecast (SEAS) </a:t>
          </a:r>
        </a:p>
      </dsp:txBody>
      <dsp:txXfrm>
        <a:off x="7342511" y="2065205"/>
        <a:ext cx="2375483" cy="2065205"/>
      </dsp:txXfrm>
    </dsp:sp>
    <dsp:sp modelId="{94C297C8-725C-4B5E-9CBE-3928C61442EF}">
      <dsp:nvSpPr>
        <dsp:cNvPr id="0" name=""/>
        <dsp:cNvSpPr/>
      </dsp:nvSpPr>
      <dsp:spPr>
        <a:xfrm>
          <a:off x="7670611" y="309780"/>
          <a:ext cx="1719283" cy="1719283"/>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000" r="-1000"/>
          </a:stretch>
        </a:blip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1">
              <a:tint val="50000"/>
              <a:hueOff val="0"/>
              <a:satOff val="0"/>
              <a:lumOff val="0"/>
              <a:alphaOff val="0"/>
              <a:shade val="35000"/>
              <a:satMod val="160000"/>
            </a:schemeClr>
          </a:contourClr>
        </a:sp3d>
      </dsp:spPr>
      <dsp:style>
        <a:lnRef idx="0">
          <a:scrgbClr r="0" g="0" b="0"/>
        </a:lnRef>
        <a:fillRef idx="1">
          <a:scrgbClr r="0" g="0" b="0"/>
        </a:fillRef>
        <a:effectRef idx="3">
          <a:scrgbClr r="0" g="0" b="0"/>
        </a:effectRef>
        <a:fontRef idx="minor"/>
      </dsp:style>
    </dsp:sp>
    <dsp:sp modelId="{1C28FD9D-F241-470D-A177-337AB4417EEF}">
      <dsp:nvSpPr>
        <dsp:cNvPr id="0" name=""/>
        <dsp:cNvSpPr/>
      </dsp:nvSpPr>
      <dsp:spPr>
        <a:xfrm>
          <a:off x="388810" y="4130411"/>
          <a:ext cx="8942641" cy="774452"/>
        </a:xfrm>
        <a:prstGeom prst="leftRightArrow">
          <a:avLst/>
        </a:prstGeom>
        <a:gradFill rotWithShape="0">
          <a:gsLst>
            <a:gs pos="0">
              <a:schemeClr val="accent1">
                <a:tint val="60000"/>
                <a:hueOff val="0"/>
                <a:satOff val="0"/>
                <a:lumOff val="0"/>
                <a:alphaOff val="0"/>
                <a:tint val="100000"/>
                <a:shade val="85000"/>
                <a:satMod val="100000"/>
                <a:lumMod val="100000"/>
              </a:schemeClr>
            </a:gs>
            <a:gs pos="100000">
              <a:schemeClr val="accent1">
                <a:tint val="60000"/>
                <a:hueOff val="0"/>
                <a:satOff val="0"/>
                <a:lumOff val="0"/>
                <a:alphaOff val="0"/>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1">
              <a:tint val="60000"/>
              <a:hueOff val="0"/>
              <a:satOff val="0"/>
              <a:lumOff val="0"/>
              <a:alphaOff val="0"/>
              <a:shade val="35000"/>
              <a:satMod val="160000"/>
            </a:schemeClr>
          </a:contourClr>
        </a:sp3d>
      </dsp:spPr>
      <dsp:style>
        <a:lnRef idx="0">
          <a:scrgbClr r="0" g="0" b="0"/>
        </a:lnRef>
        <a:fillRef idx="3">
          <a:scrgbClr r="0" g="0" b="0"/>
        </a:fillRef>
        <a:effectRef idx="3">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D2AFE7-214A-42E9-823A-7340AFE9D9ED}">
      <dsp:nvSpPr>
        <dsp:cNvPr id="0" name=""/>
        <dsp:cNvSpPr/>
      </dsp:nvSpPr>
      <dsp:spPr>
        <a:xfrm>
          <a:off x="420790" y="618"/>
          <a:ext cx="1548023" cy="1066588"/>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5DDEDF-74BC-45E7-A6E1-A2F00EBF6608}">
      <dsp:nvSpPr>
        <dsp:cNvPr id="0" name=""/>
        <dsp:cNvSpPr/>
      </dsp:nvSpPr>
      <dsp:spPr>
        <a:xfrm>
          <a:off x="420790" y="1067206"/>
          <a:ext cx="1548023" cy="574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0" numCol="1" spcCol="1270" anchor="t" anchorCtr="0">
          <a:noAutofit/>
        </a:bodyPr>
        <a:lstStyle/>
        <a:p>
          <a:pPr marL="0" lvl="0" indent="0" algn="ctr" defTabSz="755650">
            <a:lnSpc>
              <a:spcPct val="90000"/>
            </a:lnSpc>
            <a:spcBef>
              <a:spcPct val="0"/>
            </a:spcBef>
            <a:spcAft>
              <a:spcPct val="35000"/>
            </a:spcAft>
            <a:buNone/>
          </a:pPr>
          <a:r>
            <a:rPr lang="en-US" sz="1700" kern="1200" dirty="0"/>
            <a:t>Temperature </a:t>
          </a:r>
        </a:p>
      </dsp:txBody>
      <dsp:txXfrm>
        <a:off x="420790" y="1067206"/>
        <a:ext cx="1548023" cy="574316"/>
      </dsp:txXfrm>
    </dsp:sp>
    <dsp:sp modelId="{7677E03F-8937-4569-AFC3-0F8239815A5B}">
      <dsp:nvSpPr>
        <dsp:cNvPr id="0" name=""/>
        <dsp:cNvSpPr/>
      </dsp:nvSpPr>
      <dsp:spPr>
        <a:xfrm>
          <a:off x="2123682" y="618"/>
          <a:ext cx="1548023" cy="1066588"/>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0000" b="-10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6CFF9E-5CD2-4DD2-A109-1105589DEB2C}">
      <dsp:nvSpPr>
        <dsp:cNvPr id="0" name=""/>
        <dsp:cNvSpPr/>
      </dsp:nvSpPr>
      <dsp:spPr>
        <a:xfrm>
          <a:off x="2123682" y="1067206"/>
          <a:ext cx="1548023" cy="574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0" numCol="1" spcCol="1270" anchor="t" anchorCtr="0">
          <a:noAutofit/>
        </a:bodyPr>
        <a:lstStyle/>
        <a:p>
          <a:pPr marL="0" lvl="0" indent="0" algn="ctr" defTabSz="755650">
            <a:lnSpc>
              <a:spcPct val="90000"/>
            </a:lnSpc>
            <a:spcBef>
              <a:spcPct val="0"/>
            </a:spcBef>
            <a:spcAft>
              <a:spcPct val="35000"/>
            </a:spcAft>
            <a:buNone/>
          </a:pPr>
          <a:r>
            <a:rPr lang="en-US" sz="1700" kern="1200" dirty="0"/>
            <a:t>Wind </a:t>
          </a:r>
        </a:p>
      </dsp:txBody>
      <dsp:txXfrm>
        <a:off x="2123682" y="1067206"/>
        <a:ext cx="1548023" cy="574316"/>
      </dsp:txXfrm>
    </dsp:sp>
    <dsp:sp modelId="{29FCF18B-5238-4A2A-B5D9-6DCF47CBDFC2}">
      <dsp:nvSpPr>
        <dsp:cNvPr id="0" name=""/>
        <dsp:cNvSpPr/>
      </dsp:nvSpPr>
      <dsp:spPr>
        <a:xfrm>
          <a:off x="1272236" y="1796326"/>
          <a:ext cx="1548023" cy="1066588"/>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4000" b="-4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BB53F0-9DC7-450B-B0B3-BE3291A10581}">
      <dsp:nvSpPr>
        <dsp:cNvPr id="0" name=""/>
        <dsp:cNvSpPr/>
      </dsp:nvSpPr>
      <dsp:spPr>
        <a:xfrm>
          <a:off x="1272236" y="2862914"/>
          <a:ext cx="1548023" cy="574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0" numCol="1" spcCol="1270" anchor="t" anchorCtr="0">
          <a:noAutofit/>
        </a:bodyPr>
        <a:lstStyle/>
        <a:p>
          <a:pPr marL="0" lvl="0" indent="0" algn="ctr" defTabSz="755650">
            <a:lnSpc>
              <a:spcPct val="90000"/>
            </a:lnSpc>
            <a:spcBef>
              <a:spcPct val="0"/>
            </a:spcBef>
            <a:spcAft>
              <a:spcPct val="35000"/>
            </a:spcAft>
            <a:buNone/>
          </a:pPr>
          <a:r>
            <a:rPr lang="en-US" sz="1700" kern="1200" dirty="0"/>
            <a:t>Geopotential Height </a:t>
          </a:r>
        </a:p>
      </dsp:txBody>
      <dsp:txXfrm>
        <a:off x="1272236" y="2862914"/>
        <a:ext cx="1548023" cy="57431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2286D9-964C-4333-8CB8-B4CAC6A6E386}">
      <dsp:nvSpPr>
        <dsp:cNvPr id="0" name=""/>
        <dsp:cNvSpPr/>
      </dsp:nvSpPr>
      <dsp:spPr>
        <a:xfrm>
          <a:off x="2266" y="0"/>
          <a:ext cx="2375483" cy="5163014"/>
        </a:xfrm>
        <a:prstGeom prst="roundRect">
          <a:avLst>
            <a:gd name="adj" fmla="val 10000"/>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1">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latin typeface="Arial" panose="020B0604020202020204" pitchFamily="34" charset="0"/>
              <a:cs typeface="Arial" panose="020B0604020202020204" pitchFamily="34" charset="0"/>
            </a:rPr>
            <a:t>High resolution deterministic forecast</a:t>
          </a:r>
        </a:p>
        <a:p>
          <a:pPr marL="0" lvl="0" indent="0" algn="l" defTabSz="711200">
            <a:lnSpc>
              <a:spcPct val="90000"/>
            </a:lnSpc>
            <a:spcBef>
              <a:spcPct val="0"/>
            </a:spcBef>
            <a:spcAft>
              <a:spcPct val="35000"/>
            </a:spcAft>
            <a:buNone/>
          </a:pPr>
          <a:r>
            <a:rPr lang="en-US" sz="1400" kern="1200" dirty="0">
              <a:solidFill>
                <a:schemeClr val="tx1"/>
              </a:solidFill>
              <a:latin typeface="Arial" panose="020B0604020202020204" pitchFamily="34" charset="0"/>
              <a:cs typeface="Arial" panose="020B0604020202020204" pitchFamily="34" charset="0"/>
              <a:sym typeface="Wingdings" panose="05000000000000000000" pitchFamily="2" charset="2"/>
            </a:rPr>
            <a:t> </a:t>
          </a:r>
          <a:r>
            <a:rPr lang="en-US" sz="1400" kern="1200" dirty="0">
              <a:solidFill>
                <a:schemeClr val="tx1"/>
              </a:solidFill>
              <a:latin typeface="Arial" panose="020B0604020202020204" pitchFamily="34" charset="0"/>
              <a:cs typeface="Arial" panose="020B0604020202020204" pitchFamily="34" charset="0"/>
            </a:rPr>
            <a:t>2x per day</a:t>
          </a:r>
        </a:p>
        <a:p>
          <a:pPr marL="0" lvl="0" indent="0" algn="l" defTabSz="711200">
            <a:lnSpc>
              <a:spcPct val="90000"/>
            </a:lnSpc>
            <a:spcBef>
              <a:spcPct val="0"/>
            </a:spcBef>
            <a:spcAft>
              <a:spcPct val="35000"/>
            </a:spcAft>
            <a:buNone/>
          </a:pPr>
          <a:r>
            <a:rPr lang="en-US" sz="1400" kern="1200" dirty="0">
              <a:solidFill>
                <a:schemeClr val="tx1"/>
              </a:solidFill>
              <a:latin typeface="Arial" panose="020B0604020202020204" pitchFamily="34" charset="0"/>
              <a:cs typeface="Arial" panose="020B0604020202020204" pitchFamily="34" charset="0"/>
              <a:sym typeface="Wingdings" panose="05000000000000000000" pitchFamily="2" charset="2"/>
            </a:rPr>
            <a:t> </a:t>
          </a:r>
          <a:r>
            <a:rPr lang="en-US" sz="1400" kern="1200" dirty="0">
              <a:solidFill>
                <a:schemeClr val="tx1"/>
              </a:solidFill>
              <a:latin typeface="Arial" panose="020B0604020202020204" pitchFamily="34" charset="0"/>
              <a:cs typeface="Arial" panose="020B0604020202020204" pitchFamily="34" charset="0"/>
            </a:rPr>
            <a:t>9km horizontal resolution</a:t>
          </a:r>
        </a:p>
        <a:p>
          <a:pPr marL="0" lvl="0" indent="0" algn="l" defTabSz="711200">
            <a:lnSpc>
              <a:spcPct val="90000"/>
            </a:lnSpc>
            <a:spcBef>
              <a:spcPct val="0"/>
            </a:spcBef>
            <a:spcAft>
              <a:spcPct val="35000"/>
            </a:spcAft>
            <a:buNone/>
          </a:pPr>
          <a:r>
            <a:rPr lang="en-US" sz="1400" kern="1200" dirty="0">
              <a:solidFill>
                <a:schemeClr val="tx1"/>
              </a:solidFill>
              <a:latin typeface="Arial" panose="020B0604020202020204" pitchFamily="34" charset="0"/>
              <a:cs typeface="Arial" panose="020B0604020202020204" pitchFamily="34" charset="0"/>
              <a:sym typeface="Wingdings" panose="05000000000000000000" pitchFamily="2" charset="2"/>
            </a:rPr>
            <a:t> </a:t>
          </a:r>
          <a:r>
            <a:rPr lang="en-US" sz="1400" kern="1200" dirty="0">
              <a:solidFill>
                <a:schemeClr val="tx1"/>
              </a:solidFill>
              <a:latin typeface="Arial" panose="020B0604020202020204" pitchFamily="34" charset="0"/>
              <a:cs typeface="Arial" panose="020B0604020202020204" pitchFamily="34" charset="0"/>
            </a:rPr>
            <a:t>137 vertical levels</a:t>
          </a:r>
        </a:p>
        <a:p>
          <a:pPr marL="0" lvl="0" indent="0" algn="l" defTabSz="711200">
            <a:lnSpc>
              <a:spcPct val="90000"/>
            </a:lnSpc>
            <a:spcBef>
              <a:spcPct val="0"/>
            </a:spcBef>
            <a:spcAft>
              <a:spcPct val="35000"/>
            </a:spcAft>
            <a:buNone/>
          </a:pPr>
          <a:r>
            <a:rPr lang="en-US" sz="1400" kern="1200" dirty="0">
              <a:solidFill>
                <a:schemeClr val="tx1"/>
              </a:solidFill>
              <a:latin typeface="Arial" panose="020B0604020202020204" pitchFamily="34" charset="0"/>
              <a:cs typeface="Arial" panose="020B0604020202020204" pitchFamily="34" charset="0"/>
              <a:sym typeface="Wingdings" panose="05000000000000000000" pitchFamily="2" charset="2"/>
            </a:rPr>
            <a:t> </a:t>
          </a:r>
          <a:r>
            <a:rPr lang="en-US" sz="1400" kern="1200" dirty="0">
              <a:solidFill>
                <a:schemeClr val="tx1"/>
              </a:solidFill>
              <a:latin typeface="Arial" panose="020B0604020202020204" pitchFamily="34" charset="0"/>
              <a:cs typeface="Arial" panose="020B0604020202020204" pitchFamily="34" charset="0"/>
            </a:rPr>
            <a:t>10 days ahead</a:t>
          </a:r>
        </a:p>
      </dsp:txBody>
      <dsp:txXfrm>
        <a:off x="2266" y="2065205"/>
        <a:ext cx="2375483" cy="2065205"/>
      </dsp:txXfrm>
    </dsp:sp>
    <dsp:sp modelId="{D85A989B-79FB-493D-89AB-82F6B383912A}">
      <dsp:nvSpPr>
        <dsp:cNvPr id="0" name=""/>
        <dsp:cNvSpPr/>
      </dsp:nvSpPr>
      <dsp:spPr>
        <a:xfrm>
          <a:off x="330366" y="309780"/>
          <a:ext cx="1719283" cy="171928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1">
              <a:tint val="50000"/>
              <a:hueOff val="0"/>
              <a:satOff val="0"/>
              <a:lumOff val="0"/>
              <a:alphaOff val="0"/>
              <a:shade val="35000"/>
              <a:satMod val="160000"/>
            </a:schemeClr>
          </a:contourClr>
        </a:sp3d>
      </dsp:spPr>
      <dsp:style>
        <a:lnRef idx="0">
          <a:scrgbClr r="0" g="0" b="0"/>
        </a:lnRef>
        <a:fillRef idx="1">
          <a:scrgbClr r="0" g="0" b="0"/>
        </a:fillRef>
        <a:effectRef idx="3">
          <a:scrgbClr r="0" g="0" b="0"/>
        </a:effectRef>
        <a:fontRef idx="minor"/>
      </dsp:style>
    </dsp:sp>
    <dsp:sp modelId="{9A043880-E6C2-4DD9-9CA1-B3590E454AB4}">
      <dsp:nvSpPr>
        <dsp:cNvPr id="0" name=""/>
        <dsp:cNvSpPr/>
      </dsp:nvSpPr>
      <dsp:spPr>
        <a:xfrm>
          <a:off x="2449014" y="0"/>
          <a:ext cx="2375483" cy="5163014"/>
        </a:xfrm>
        <a:prstGeom prst="roundRect">
          <a:avLst>
            <a:gd name="adj" fmla="val 10000"/>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1">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latin typeface="Arial" panose="020B0604020202020204" pitchFamily="34" charset="0"/>
              <a:cs typeface="Arial" panose="020B0604020202020204" pitchFamily="34" charset="0"/>
            </a:rPr>
            <a:t>Ensemble forecast</a:t>
          </a:r>
        </a:p>
        <a:p>
          <a:pPr marL="0" lvl="0" indent="0" algn="l" defTabSz="711200">
            <a:lnSpc>
              <a:spcPct val="90000"/>
            </a:lnSpc>
            <a:spcBef>
              <a:spcPct val="0"/>
            </a:spcBef>
            <a:spcAft>
              <a:spcPct val="35000"/>
            </a:spcAft>
            <a:buNone/>
          </a:pPr>
          <a:r>
            <a:rPr lang="en-US" sz="1400" kern="1200" dirty="0">
              <a:solidFill>
                <a:schemeClr val="tx1"/>
              </a:solidFill>
              <a:latin typeface="Arial" panose="020B0604020202020204" pitchFamily="34" charset="0"/>
              <a:cs typeface="Arial" panose="020B0604020202020204" pitchFamily="34" charset="0"/>
              <a:sym typeface="Wingdings" panose="05000000000000000000" pitchFamily="2" charset="2"/>
            </a:rPr>
            <a:t> </a:t>
          </a:r>
          <a:r>
            <a:rPr lang="en-US" sz="1400" kern="1200" dirty="0">
              <a:solidFill>
                <a:schemeClr val="tx1"/>
              </a:solidFill>
              <a:latin typeface="Arial" panose="020B0604020202020204" pitchFamily="34" charset="0"/>
              <a:cs typeface="Arial" panose="020B0604020202020204" pitchFamily="34" charset="0"/>
            </a:rPr>
            <a:t>2x per day</a:t>
          </a:r>
          <a:endParaRPr lang="en-US" sz="1400" kern="1200" dirty="0">
            <a:solidFill>
              <a:schemeClr val="tx1"/>
            </a:solidFill>
            <a:latin typeface="Arial" panose="020B0604020202020204" pitchFamily="34" charset="0"/>
            <a:cs typeface="Arial" panose="020B0604020202020204" pitchFamily="34" charset="0"/>
            <a:sym typeface="Wingdings" panose="05000000000000000000" pitchFamily="2" charset="2"/>
          </a:endParaRPr>
        </a:p>
        <a:p>
          <a:pPr marL="0" lvl="0" indent="0" algn="l" defTabSz="711200">
            <a:lnSpc>
              <a:spcPct val="90000"/>
            </a:lnSpc>
            <a:spcBef>
              <a:spcPct val="0"/>
            </a:spcBef>
            <a:spcAft>
              <a:spcPct val="35000"/>
            </a:spcAft>
            <a:buNone/>
          </a:pPr>
          <a:r>
            <a:rPr lang="en-US" sz="1400" kern="1200" dirty="0">
              <a:solidFill>
                <a:schemeClr val="tx1"/>
              </a:solidFill>
              <a:latin typeface="Arial" panose="020B0604020202020204" pitchFamily="34" charset="0"/>
              <a:cs typeface="Arial" panose="020B0604020202020204" pitchFamily="34" charset="0"/>
              <a:sym typeface="Wingdings" panose="05000000000000000000" pitchFamily="2" charset="2"/>
            </a:rPr>
            <a:t> </a:t>
          </a:r>
          <a:r>
            <a:rPr lang="en-US" sz="1400" kern="1200" dirty="0">
              <a:solidFill>
                <a:schemeClr val="tx1"/>
              </a:solidFill>
              <a:latin typeface="Arial" panose="020B0604020202020204" pitchFamily="34" charset="0"/>
              <a:cs typeface="Arial" panose="020B0604020202020204" pitchFamily="34" charset="0"/>
            </a:rPr>
            <a:t>51 members</a:t>
          </a:r>
          <a:br>
            <a:rPr lang="en-US" sz="1400" kern="1200" dirty="0">
              <a:solidFill>
                <a:schemeClr val="tx1"/>
              </a:solidFill>
              <a:latin typeface="Arial" panose="020B0604020202020204" pitchFamily="34" charset="0"/>
              <a:cs typeface="Arial" panose="020B0604020202020204" pitchFamily="34" charset="0"/>
            </a:rPr>
          </a:br>
          <a:r>
            <a:rPr lang="en-US" sz="1400" kern="1200" dirty="0">
              <a:solidFill>
                <a:schemeClr val="tx1"/>
              </a:solidFill>
              <a:latin typeface="Arial" panose="020B0604020202020204" pitchFamily="34" charset="0"/>
              <a:cs typeface="Arial" panose="020B0604020202020204" pitchFamily="34" charset="0"/>
              <a:sym typeface="Wingdings" panose="05000000000000000000" pitchFamily="2" charset="2"/>
            </a:rPr>
            <a:t> 9 </a:t>
          </a:r>
          <a:r>
            <a:rPr lang="en-US" sz="1400" kern="1200" dirty="0">
              <a:solidFill>
                <a:schemeClr val="tx1"/>
              </a:solidFill>
              <a:latin typeface="Arial" panose="020B0604020202020204" pitchFamily="34" charset="0"/>
              <a:cs typeface="Arial" panose="020B0604020202020204" pitchFamily="34" charset="0"/>
            </a:rPr>
            <a:t>km horizontal resolution</a:t>
          </a:r>
        </a:p>
        <a:p>
          <a:pPr marL="0" lvl="0" indent="0" algn="l" defTabSz="711200">
            <a:lnSpc>
              <a:spcPct val="90000"/>
            </a:lnSpc>
            <a:spcBef>
              <a:spcPct val="0"/>
            </a:spcBef>
            <a:spcAft>
              <a:spcPct val="35000"/>
            </a:spcAft>
            <a:buNone/>
          </a:pPr>
          <a:r>
            <a:rPr lang="en-US" sz="1400" kern="1200" dirty="0">
              <a:solidFill>
                <a:schemeClr val="tx1"/>
              </a:solidFill>
              <a:latin typeface="Arial" panose="020B0604020202020204" pitchFamily="34" charset="0"/>
              <a:cs typeface="Arial" panose="020B0604020202020204" pitchFamily="34" charset="0"/>
              <a:sym typeface="Wingdings" panose="05000000000000000000" pitchFamily="2" charset="2"/>
            </a:rPr>
            <a:t> </a:t>
          </a:r>
          <a:r>
            <a:rPr lang="en-US" sz="1400" kern="1200" dirty="0">
              <a:solidFill>
                <a:schemeClr val="tx1"/>
              </a:solidFill>
              <a:latin typeface="Arial" panose="020B0604020202020204" pitchFamily="34" charset="0"/>
              <a:cs typeface="Arial" panose="020B0604020202020204" pitchFamily="34" charset="0"/>
            </a:rPr>
            <a:t>91 vertical levels</a:t>
          </a:r>
        </a:p>
        <a:p>
          <a:pPr marL="0" lvl="0" indent="0" algn="l" defTabSz="711200">
            <a:lnSpc>
              <a:spcPct val="90000"/>
            </a:lnSpc>
            <a:spcBef>
              <a:spcPct val="0"/>
            </a:spcBef>
            <a:spcAft>
              <a:spcPct val="35000"/>
            </a:spcAft>
            <a:buNone/>
          </a:pPr>
          <a:r>
            <a:rPr lang="en-US" sz="1400" kern="1200" dirty="0">
              <a:solidFill>
                <a:schemeClr val="tx1"/>
              </a:solidFill>
              <a:latin typeface="Arial" panose="020B0604020202020204" pitchFamily="34" charset="0"/>
              <a:cs typeface="Arial" panose="020B0604020202020204" pitchFamily="34" charset="0"/>
              <a:sym typeface="Wingdings" panose="05000000000000000000" pitchFamily="2" charset="2"/>
            </a:rPr>
            <a:t></a:t>
          </a:r>
          <a:r>
            <a:rPr lang="en-US" sz="1400" kern="1200" dirty="0">
              <a:solidFill>
                <a:schemeClr val="tx1"/>
              </a:solidFill>
              <a:latin typeface="Arial" panose="020B0604020202020204" pitchFamily="34" charset="0"/>
              <a:cs typeface="Arial" panose="020B0604020202020204" pitchFamily="34" charset="0"/>
            </a:rPr>
            <a:t>15 days ahead </a:t>
          </a:r>
        </a:p>
      </dsp:txBody>
      <dsp:txXfrm>
        <a:off x="2449014" y="2065205"/>
        <a:ext cx="2375483" cy="2065205"/>
      </dsp:txXfrm>
    </dsp:sp>
    <dsp:sp modelId="{095C00B6-F765-42F3-8212-309C6EE5C534}">
      <dsp:nvSpPr>
        <dsp:cNvPr id="0" name=""/>
        <dsp:cNvSpPr/>
      </dsp:nvSpPr>
      <dsp:spPr>
        <a:xfrm>
          <a:off x="2777114" y="309780"/>
          <a:ext cx="1719283" cy="1719283"/>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5000" r="-5000"/>
          </a:stretch>
        </a:blip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1">
              <a:tint val="50000"/>
              <a:hueOff val="0"/>
              <a:satOff val="0"/>
              <a:lumOff val="0"/>
              <a:alphaOff val="0"/>
              <a:shade val="35000"/>
              <a:satMod val="160000"/>
            </a:schemeClr>
          </a:contourClr>
        </a:sp3d>
      </dsp:spPr>
      <dsp:style>
        <a:lnRef idx="0">
          <a:scrgbClr r="0" g="0" b="0"/>
        </a:lnRef>
        <a:fillRef idx="1">
          <a:scrgbClr r="0" g="0" b="0"/>
        </a:fillRef>
        <a:effectRef idx="3">
          <a:scrgbClr r="0" g="0" b="0"/>
        </a:effectRef>
        <a:fontRef idx="minor"/>
      </dsp:style>
    </dsp:sp>
    <dsp:sp modelId="{79CA0BAB-4E2F-4D37-8C92-8E59211D57B4}">
      <dsp:nvSpPr>
        <dsp:cNvPr id="0" name=""/>
        <dsp:cNvSpPr/>
      </dsp:nvSpPr>
      <dsp:spPr>
        <a:xfrm>
          <a:off x="4895763" y="0"/>
          <a:ext cx="2375483" cy="5163014"/>
        </a:xfrm>
        <a:prstGeom prst="roundRect">
          <a:avLst>
            <a:gd name="adj" fmla="val 10000"/>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1">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latin typeface="Arial" panose="020B0604020202020204" pitchFamily="34" charset="0"/>
              <a:cs typeface="Arial" panose="020B0604020202020204" pitchFamily="34" charset="0"/>
            </a:rPr>
            <a:t>Extended range forecast</a:t>
          </a:r>
        </a:p>
        <a:p>
          <a:pPr marL="0" lvl="0" indent="0" algn="l" defTabSz="711200">
            <a:lnSpc>
              <a:spcPct val="90000"/>
            </a:lnSpc>
            <a:spcBef>
              <a:spcPct val="0"/>
            </a:spcBef>
            <a:spcAft>
              <a:spcPct val="35000"/>
            </a:spcAft>
            <a:buNone/>
          </a:pPr>
          <a:r>
            <a:rPr lang="en-US" sz="1400" kern="1200" dirty="0">
              <a:solidFill>
                <a:schemeClr val="tx1"/>
              </a:solidFill>
              <a:latin typeface="Arial" panose="020B0604020202020204" pitchFamily="34" charset="0"/>
              <a:cs typeface="Arial" panose="020B0604020202020204" pitchFamily="34" charset="0"/>
              <a:sym typeface="Wingdings" panose="05000000000000000000" pitchFamily="2" charset="2"/>
            </a:rPr>
            <a:t> </a:t>
          </a:r>
          <a:r>
            <a:rPr lang="en-US" sz="1400" kern="1200" dirty="0">
              <a:solidFill>
                <a:schemeClr val="tx1"/>
              </a:solidFill>
              <a:latin typeface="Arial" panose="020B0604020202020204" pitchFamily="34" charset="0"/>
              <a:cs typeface="Arial" panose="020B0604020202020204" pitchFamily="34" charset="0"/>
            </a:rPr>
            <a:t>2x a week (Mon/Thurs)</a:t>
          </a:r>
        </a:p>
        <a:p>
          <a:pPr marL="0" lvl="0" indent="0" algn="l" defTabSz="711200">
            <a:lnSpc>
              <a:spcPct val="90000"/>
            </a:lnSpc>
            <a:spcBef>
              <a:spcPct val="0"/>
            </a:spcBef>
            <a:spcAft>
              <a:spcPct val="35000"/>
            </a:spcAft>
            <a:buNone/>
          </a:pPr>
          <a:r>
            <a:rPr lang="en-US" sz="1400" kern="1200" dirty="0">
              <a:solidFill>
                <a:schemeClr val="tx1"/>
              </a:solidFill>
              <a:latin typeface="Arial" panose="020B0604020202020204" pitchFamily="34" charset="0"/>
              <a:cs typeface="Arial" panose="020B0604020202020204" pitchFamily="34" charset="0"/>
              <a:sym typeface="Wingdings" panose="05000000000000000000" pitchFamily="2" charset="2"/>
            </a:rPr>
            <a:t> </a:t>
          </a:r>
          <a:r>
            <a:rPr lang="en-US" sz="1400" kern="1200" dirty="0">
              <a:solidFill>
                <a:schemeClr val="tx1"/>
              </a:solidFill>
              <a:latin typeface="Arial" panose="020B0604020202020204" pitchFamily="34" charset="0"/>
              <a:cs typeface="Arial" panose="020B0604020202020204" pitchFamily="34" charset="0"/>
            </a:rPr>
            <a:t>100 members</a:t>
          </a:r>
        </a:p>
        <a:p>
          <a:pPr marL="0" lvl="0" indent="0" algn="l" defTabSz="711200">
            <a:lnSpc>
              <a:spcPct val="90000"/>
            </a:lnSpc>
            <a:spcBef>
              <a:spcPct val="0"/>
            </a:spcBef>
            <a:spcAft>
              <a:spcPct val="35000"/>
            </a:spcAft>
            <a:buNone/>
          </a:pPr>
          <a:r>
            <a:rPr lang="en-US" sz="1400" kern="1200" dirty="0">
              <a:solidFill>
                <a:schemeClr val="tx1"/>
              </a:solidFill>
              <a:latin typeface="Arial" panose="020B0604020202020204" pitchFamily="34" charset="0"/>
              <a:cs typeface="Arial" panose="020B0604020202020204" pitchFamily="34" charset="0"/>
              <a:sym typeface="Wingdings" panose="05000000000000000000" pitchFamily="2" charset="2"/>
            </a:rPr>
            <a:t> </a:t>
          </a:r>
          <a:r>
            <a:rPr lang="en-US" sz="1400" kern="1200" dirty="0">
              <a:solidFill>
                <a:schemeClr val="tx1"/>
              </a:solidFill>
              <a:latin typeface="Arial" panose="020B0604020202020204" pitchFamily="34" charset="0"/>
              <a:cs typeface="Arial" panose="020B0604020202020204" pitchFamily="34" charset="0"/>
            </a:rPr>
            <a:t>~36km horizontal resolution</a:t>
          </a:r>
        </a:p>
        <a:p>
          <a:pPr marL="0" lvl="0" indent="0" algn="l" defTabSz="711200">
            <a:lnSpc>
              <a:spcPct val="90000"/>
            </a:lnSpc>
            <a:spcBef>
              <a:spcPct val="0"/>
            </a:spcBef>
            <a:spcAft>
              <a:spcPct val="35000"/>
            </a:spcAft>
            <a:buNone/>
          </a:pPr>
          <a:r>
            <a:rPr lang="en-US" sz="1400" kern="1200" dirty="0">
              <a:solidFill>
                <a:schemeClr val="tx1"/>
              </a:solidFill>
              <a:latin typeface="Arial" panose="020B0604020202020204" pitchFamily="34" charset="0"/>
              <a:cs typeface="Arial" panose="020B0604020202020204" pitchFamily="34" charset="0"/>
              <a:sym typeface="Wingdings" panose="05000000000000000000" pitchFamily="2" charset="2"/>
            </a:rPr>
            <a:t> </a:t>
          </a:r>
          <a:r>
            <a:rPr lang="en-US" sz="1400" kern="1200" dirty="0">
              <a:solidFill>
                <a:schemeClr val="tx1"/>
              </a:solidFill>
              <a:latin typeface="Arial" panose="020B0604020202020204" pitchFamily="34" charset="0"/>
              <a:cs typeface="Arial" panose="020B0604020202020204" pitchFamily="34" charset="0"/>
            </a:rPr>
            <a:t>91 vertical levels</a:t>
          </a:r>
        </a:p>
        <a:p>
          <a:pPr marL="0" lvl="0" indent="0" algn="l" defTabSz="711200">
            <a:lnSpc>
              <a:spcPct val="90000"/>
            </a:lnSpc>
            <a:spcBef>
              <a:spcPct val="0"/>
            </a:spcBef>
            <a:spcAft>
              <a:spcPct val="35000"/>
            </a:spcAft>
            <a:buNone/>
          </a:pPr>
          <a:r>
            <a:rPr lang="en-US" sz="1400" kern="1200" dirty="0">
              <a:solidFill>
                <a:schemeClr val="tx1"/>
              </a:solidFill>
              <a:latin typeface="Arial" panose="020B0604020202020204" pitchFamily="34" charset="0"/>
              <a:cs typeface="Arial" panose="020B0604020202020204" pitchFamily="34" charset="0"/>
              <a:sym typeface="Wingdings" panose="05000000000000000000" pitchFamily="2" charset="2"/>
            </a:rPr>
            <a:t> </a:t>
          </a:r>
          <a:r>
            <a:rPr lang="en-US" sz="1400" kern="1200" dirty="0">
              <a:solidFill>
                <a:schemeClr val="tx1"/>
              </a:solidFill>
              <a:latin typeface="Arial" panose="020B0604020202020204" pitchFamily="34" charset="0"/>
              <a:cs typeface="Arial" panose="020B0604020202020204" pitchFamily="34" charset="0"/>
            </a:rPr>
            <a:t>46 days ahead</a:t>
          </a:r>
        </a:p>
      </dsp:txBody>
      <dsp:txXfrm>
        <a:off x="4895763" y="2065205"/>
        <a:ext cx="2375483" cy="2065205"/>
      </dsp:txXfrm>
    </dsp:sp>
    <dsp:sp modelId="{5628C384-C5A5-42D2-B0F1-7585BF6237A3}">
      <dsp:nvSpPr>
        <dsp:cNvPr id="0" name=""/>
        <dsp:cNvSpPr/>
      </dsp:nvSpPr>
      <dsp:spPr>
        <a:xfrm>
          <a:off x="5223863" y="309780"/>
          <a:ext cx="1719283" cy="1719283"/>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1">
              <a:tint val="50000"/>
              <a:hueOff val="0"/>
              <a:satOff val="0"/>
              <a:lumOff val="0"/>
              <a:alphaOff val="0"/>
              <a:shade val="35000"/>
              <a:satMod val="160000"/>
            </a:schemeClr>
          </a:contourClr>
        </a:sp3d>
      </dsp:spPr>
      <dsp:style>
        <a:lnRef idx="0">
          <a:scrgbClr r="0" g="0" b="0"/>
        </a:lnRef>
        <a:fillRef idx="1">
          <a:scrgbClr r="0" g="0" b="0"/>
        </a:fillRef>
        <a:effectRef idx="3">
          <a:scrgbClr r="0" g="0" b="0"/>
        </a:effectRef>
        <a:fontRef idx="minor"/>
      </dsp:style>
    </dsp:sp>
    <dsp:sp modelId="{2105FDC4-672B-4E70-B6BC-D9923DC6B83A}">
      <dsp:nvSpPr>
        <dsp:cNvPr id="0" name=""/>
        <dsp:cNvSpPr/>
      </dsp:nvSpPr>
      <dsp:spPr>
        <a:xfrm>
          <a:off x="7342511" y="0"/>
          <a:ext cx="2375483" cy="5163014"/>
        </a:xfrm>
        <a:prstGeom prst="roundRect">
          <a:avLst>
            <a:gd name="adj" fmla="val 10000"/>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1">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latin typeface="Arial" panose="020B0604020202020204" pitchFamily="34" charset="0"/>
              <a:cs typeface="Arial" panose="020B0604020202020204" pitchFamily="34" charset="0"/>
            </a:rPr>
            <a:t>Seasonal forecast</a:t>
          </a:r>
        </a:p>
        <a:p>
          <a:pPr marL="0" lvl="0" indent="0" algn="l" defTabSz="711200">
            <a:lnSpc>
              <a:spcPct val="90000"/>
            </a:lnSpc>
            <a:spcBef>
              <a:spcPct val="0"/>
            </a:spcBef>
            <a:spcAft>
              <a:spcPct val="35000"/>
            </a:spcAft>
            <a:buNone/>
          </a:pPr>
          <a:r>
            <a:rPr lang="en-US" sz="1400" kern="1200" dirty="0">
              <a:solidFill>
                <a:schemeClr val="tx1"/>
              </a:solidFill>
              <a:latin typeface="Arial" panose="020B0604020202020204" pitchFamily="34" charset="0"/>
              <a:cs typeface="Arial" panose="020B0604020202020204" pitchFamily="34" charset="0"/>
              <a:sym typeface="Wingdings" panose="05000000000000000000" pitchFamily="2" charset="2"/>
            </a:rPr>
            <a:t> </a:t>
          </a:r>
          <a:r>
            <a:rPr lang="en-US" sz="1400" kern="1200" dirty="0">
              <a:solidFill>
                <a:schemeClr val="tx1"/>
              </a:solidFill>
              <a:latin typeface="Arial" panose="020B0604020202020204" pitchFamily="34" charset="0"/>
              <a:cs typeface="Arial" panose="020B0604020202020204" pitchFamily="34" charset="0"/>
            </a:rPr>
            <a:t>Once a month</a:t>
          </a:r>
        </a:p>
        <a:p>
          <a:pPr marL="0" lvl="0" indent="0" algn="l" defTabSz="711200">
            <a:lnSpc>
              <a:spcPct val="90000"/>
            </a:lnSpc>
            <a:spcBef>
              <a:spcPct val="0"/>
            </a:spcBef>
            <a:spcAft>
              <a:spcPct val="35000"/>
            </a:spcAft>
            <a:buNone/>
          </a:pPr>
          <a:r>
            <a:rPr lang="en-US" sz="1400" kern="1200" dirty="0">
              <a:solidFill>
                <a:schemeClr val="tx1"/>
              </a:solidFill>
              <a:latin typeface="Arial" panose="020B0604020202020204" pitchFamily="34" charset="0"/>
              <a:cs typeface="Arial" panose="020B0604020202020204" pitchFamily="34" charset="0"/>
              <a:sym typeface="Wingdings" panose="05000000000000000000" pitchFamily="2" charset="2"/>
            </a:rPr>
            <a:t> </a:t>
          </a:r>
          <a:r>
            <a:rPr lang="en-US" sz="1400" kern="1200" dirty="0">
              <a:solidFill>
                <a:schemeClr val="tx1"/>
              </a:solidFill>
              <a:latin typeface="Arial" panose="020B0604020202020204" pitchFamily="34" charset="0"/>
              <a:cs typeface="Arial" panose="020B0604020202020204" pitchFamily="34" charset="0"/>
            </a:rPr>
            <a:t>51 members</a:t>
          </a:r>
        </a:p>
        <a:p>
          <a:pPr marL="0" lvl="0" indent="0" algn="l" defTabSz="711200">
            <a:lnSpc>
              <a:spcPct val="90000"/>
            </a:lnSpc>
            <a:spcBef>
              <a:spcPct val="0"/>
            </a:spcBef>
            <a:spcAft>
              <a:spcPct val="35000"/>
            </a:spcAft>
            <a:buNone/>
          </a:pPr>
          <a:r>
            <a:rPr lang="en-US" sz="1400" kern="1200" dirty="0">
              <a:solidFill>
                <a:schemeClr val="tx1"/>
              </a:solidFill>
              <a:latin typeface="Arial" panose="020B0604020202020204" pitchFamily="34" charset="0"/>
              <a:cs typeface="Arial" panose="020B0604020202020204" pitchFamily="34" charset="0"/>
              <a:sym typeface="Wingdings" panose="05000000000000000000" pitchFamily="2" charset="2"/>
            </a:rPr>
            <a:t> </a:t>
          </a:r>
          <a:r>
            <a:rPr lang="en-US" sz="1400" kern="1200" dirty="0">
              <a:solidFill>
                <a:schemeClr val="tx1"/>
              </a:solidFill>
              <a:latin typeface="Arial" panose="020B0604020202020204" pitchFamily="34" charset="0"/>
              <a:cs typeface="Arial" panose="020B0604020202020204" pitchFamily="34" charset="0"/>
            </a:rPr>
            <a:t>~80km horizontal resolution</a:t>
          </a:r>
        </a:p>
        <a:p>
          <a:pPr marL="0" lvl="0" indent="0" algn="l" defTabSz="711200">
            <a:lnSpc>
              <a:spcPct val="90000"/>
            </a:lnSpc>
            <a:spcBef>
              <a:spcPct val="0"/>
            </a:spcBef>
            <a:spcAft>
              <a:spcPct val="35000"/>
            </a:spcAft>
            <a:buNone/>
          </a:pPr>
          <a:r>
            <a:rPr lang="en-US" sz="1400" kern="1200" dirty="0">
              <a:solidFill>
                <a:schemeClr val="tx1"/>
              </a:solidFill>
              <a:latin typeface="Arial" panose="020B0604020202020204" pitchFamily="34" charset="0"/>
              <a:cs typeface="Arial" panose="020B0604020202020204" pitchFamily="34" charset="0"/>
              <a:sym typeface="Wingdings" panose="05000000000000000000" pitchFamily="2" charset="2"/>
            </a:rPr>
            <a:t> </a:t>
          </a:r>
          <a:r>
            <a:rPr lang="en-US" sz="1400" kern="1200" dirty="0">
              <a:solidFill>
                <a:schemeClr val="tx1"/>
              </a:solidFill>
              <a:latin typeface="Arial" panose="020B0604020202020204" pitchFamily="34" charset="0"/>
              <a:cs typeface="Arial" panose="020B0604020202020204" pitchFamily="34" charset="0"/>
            </a:rPr>
            <a:t>91 vertical levels</a:t>
          </a:r>
        </a:p>
        <a:p>
          <a:pPr marL="0" lvl="0" indent="0" algn="l" defTabSz="711200">
            <a:lnSpc>
              <a:spcPct val="90000"/>
            </a:lnSpc>
            <a:spcBef>
              <a:spcPct val="0"/>
            </a:spcBef>
            <a:spcAft>
              <a:spcPct val="35000"/>
            </a:spcAft>
            <a:buNone/>
          </a:pPr>
          <a:r>
            <a:rPr lang="en-US" sz="1400" kern="1200" dirty="0">
              <a:solidFill>
                <a:schemeClr val="tx1"/>
              </a:solidFill>
              <a:latin typeface="Arial" panose="020B0604020202020204" pitchFamily="34" charset="0"/>
              <a:cs typeface="Arial" panose="020B0604020202020204" pitchFamily="34" charset="0"/>
              <a:sym typeface="Wingdings" panose="05000000000000000000" pitchFamily="2" charset="2"/>
            </a:rPr>
            <a:t> </a:t>
          </a:r>
          <a:r>
            <a:rPr lang="en-US" sz="1400" kern="1200" dirty="0">
              <a:solidFill>
                <a:schemeClr val="tx1"/>
              </a:solidFill>
              <a:latin typeface="Arial" panose="020B0604020202020204" pitchFamily="34" charset="0"/>
              <a:cs typeface="Arial" panose="020B0604020202020204" pitchFamily="34" charset="0"/>
            </a:rPr>
            <a:t>7 months ahead</a:t>
          </a:r>
        </a:p>
      </dsp:txBody>
      <dsp:txXfrm>
        <a:off x="7342511" y="2065205"/>
        <a:ext cx="2375483" cy="2065205"/>
      </dsp:txXfrm>
    </dsp:sp>
    <dsp:sp modelId="{94C297C8-725C-4B5E-9CBE-3928C61442EF}">
      <dsp:nvSpPr>
        <dsp:cNvPr id="0" name=""/>
        <dsp:cNvSpPr/>
      </dsp:nvSpPr>
      <dsp:spPr>
        <a:xfrm>
          <a:off x="7670611" y="309780"/>
          <a:ext cx="1719283" cy="1719283"/>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000" r="-1000"/>
          </a:stretch>
        </a:blip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1">
              <a:tint val="50000"/>
              <a:hueOff val="0"/>
              <a:satOff val="0"/>
              <a:lumOff val="0"/>
              <a:alphaOff val="0"/>
              <a:shade val="35000"/>
              <a:satMod val="160000"/>
            </a:schemeClr>
          </a:contourClr>
        </a:sp3d>
      </dsp:spPr>
      <dsp:style>
        <a:lnRef idx="0">
          <a:scrgbClr r="0" g="0" b="0"/>
        </a:lnRef>
        <a:fillRef idx="1">
          <a:scrgbClr r="0" g="0" b="0"/>
        </a:fillRef>
        <a:effectRef idx="3">
          <a:scrgbClr r="0" g="0" b="0"/>
        </a:effectRef>
        <a:fontRef idx="minor"/>
      </dsp:style>
    </dsp:sp>
    <dsp:sp modelId="{1C28FD9D-F241-470D-A177-337AB4417EEF}">
      <dsp:nvSpPr>
        <dsp:cNvPr id="0" name=""/>
        <dsp:cNvSpPr/>
      </dsp:nvSpPr>
      <dsp:spPr>
        <a:xfrm>
          <a:off x="388810" y="4130411"/>
          <a:ext cx="8942641" cy="774452"/>
        </a:xfrm>
        <a:prstGeom prst="leftRightArrow">
          <a:avLst/>
        </a:prstGeom>
        <a:gradFill rotWithShape="0">
          <a:gsLst>
            <a:gs pos="0">
              <a:schemeClr val="accent1">
                <a:tint val="60000"/>
                <a:hueOff val="0"/>
                <a:satOff val="0"/>
                <a:lumOff val="0"/>
                <a:alphaOff val="0"/>
                <a:tint val="100000"/>
                <a:shade val="85000"/>
                <a:satMod val="100000"/>
                <a:lumMod val="100000"/>
              </a:schemeClr>
            </a:gs>
            <a:gs pos="100000">
              <a:schemeClr val="accent1">
                <a:tint val="60000"/>
                <a:hueOff val="0"/>
                <a:satOff val="0"/>
                <a:lumOff val="0"/>
                <a:alphaOff val="0"/>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1">
              <a:tint val="60000"/>
              <a:hueOff val="0"/>
              <a:satOff val="0"/>
              <a:lumOff val="0"/>
              <a:alphaOff val="0"/>
              <a:shade val="35000"/>
              <a:satMod val="160000"/>
            </a:schemeClr>
          </a:contourClr>
        </a:sp3d>
      </dsp:spPr>
      <dsp:style>
        <a:lnRef idx="0">
          <a:scrgbClr r="0" g="0" b="0"/>
        </a:lnRef>
        <a:fillRef idx="3">
          <a:scrgbClr r="0" g="0" b="0"/>
        </a:fillRef>
        <a:effectRef idx="3">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EF67A0-B55C-46E4-B659-AD27E9D3A029}">
      <dsp:nvSpPr>
        <dsp:cNvPr id="0" name=""/>
        <dsp:cNvSpPr/>
      </dsp:nvSpPr>
      <dsp:spPr>
        <a:xfrm>
          <a:off x="3571" y="1609516"/>
          <a:ext cx="1561703" cy="219963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Satellite Data and Conventional observations</a:t>
          </a:r>
        </a:p>
      </dsp:txBody>
      <dsp:txXfrm>
        <a:off x="49312" y="1655257"/>
        <a:ext cx="1470221" cy="2108151"/>
      </dsp:txXfrm>
    </dsp:sp>
    <dsp:sp modelId="{D2882B12-07C8-449E-8292-3A439F0C822B}">
      <dsp:nvSpPr>
        <dsp:cNvPr id="0" name=""/>
        <dsp:cNvSpPr/>
      </dsp:nvSpPr>
      <dsp:spPr>
        <a:xfrm>
          <a:off x="1721445"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721445" y="2593142"/>
        <a:ext cx="231757" cy="232382"/>
      </dsp:txXfrm>
    </dsp:sp>
    <dsp:sp modelId="{4544D6D0-50CF-4C2F-A97E-84D6B8F55089}">
      <dsp:nvSpPr>
        <dsp:cNvPr id="0" name=""/>
        <dsp:cNvSpPr/>
      </dsp:nvSpPr>
      <dsp:spPr>
        <a:xfrm>
          <a:off x="2189956" y="1609516"/>
          <a:ext cx="1561703" cy="219963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Data assimilation</a:t>
          </a:r>
        </a:p>
      </dsp:txBody>
      <dsp:txXfrm>
        <a:off x="2235697" y="1655257"/>
        <a:ext cx="1470221" cy="2108151"/>
      </dsp:txXfrm>
    </dsp:sp>
    <dsp:sp modelId="{20987775-AC83-4588-A701-B4EC6CCA3DB4}">
      <dsp:nvSpPr>
        <dsp:cNvPr id="0" name=""/>
        <dsp:cNvSpPr/>
      </dsp:nvSpPr>
      <dsp:spPr>
        <a:xfrm>
          <a:off x="3907829"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907829" y="2593142"/>
        <a:ext cx="231757" cy="232382"/>
      </dsp:txXfrm>
    </dsp:sp>
    <dsp:sp modelId="{4F64A78F-8888-4E1B-8567-3799FB1F42DA}">
      <dsp:nvSpPr>
        <dsp:cNvPr id="0" name=""/>
        <dsp:cNvSpPr/>
      </dsp:nvSpPr>
      <dsp:spPr>
        <a:xfrm>
          <a:off x="4376340" y="1609516"/>
          <a:ext cx="1561703" cy="219963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Earth system model</a:t>
          </a:r>
        </a:p>
        <a:p>
          <a:pPr marL="0" lvl="0" indent="0" algn="ctr" defTabSz="800100">
            <a:lnSpc>
              <a:spcPct val="90000"/>
            </a:lnSpc>
            <a:spcBef>
              <a:spcPct val="0"/>
            </a:spcBef>
            <a:spcAft>
              <a:spcPct val="35000"/>
            </a:spcAft>
            <a:buNone/>
          </a:pPr>
          <a:r>
            <a:rPr lang="en-US" sz="1800" kern="1200" dirty="0"/>
            <a:t>(Atmosphere, ocean waves, ocean and ice, land surface) </a:t>
          </a:r>
        </a:p>
      </dsp:txBody>
      <dsp:txXfrm>
        <a:off x="4422081" y="1655257"/>
        <a:ext cx="1470221" cy="2108151"/>
      </dsp:txXfrm>
    </dsp:sp>
    <dsp:sp modelId="{428BE50A-0B8B-43FF-A471-169778ED5544}">
      <dsp:nvSpPr>
        <dsp:cNvPr id="0" name=""/>
        <dsp:cNvSpPr/>
      </dsp:nvSpPr>
      <dsp:spPr>
        <a:xfrm>
          <a:off x="6094214"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094214" y="2593142"/>
        <a:ext cx="231757" cy="232382"/>
      </dsp:txXfrm>
    </dsp:sp>
    <dsp:sp modelId="{6C6B46FC-8D80-42B4-BC35-FD849BC50844}">
      <dsp:nvSpPr>
        <dsp:cNvPr id="0" name=""/>
        <dsp:cNvSpPr/>
      </dsp:nvSpPr>
      <dsp:spPr>
        <a:xfrm>
          <a:off x="6562724" y="1609516"/>
          <a:ext cx="1561703" cy="219963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Forecasting system </a:t>
          </a:r>
        </a:p>
        <a:p>
          <a:pPr marL="0" lvl="0" indent="0" algn="ctr" defTabSz="800100">
            <a:lnSpc>
              <a:spcPct val="90000"/>
            </a:lnSpc>
            <a:spcBef>
              <a:spcPct val="0"/>
            </a:spcBef>
            <a:spcAft>
              <a:spcPct val="35000"/>
            </a:spcAft>
            <a:buNone/>
          </a:pPr>
          <a:r>
            <a:rPr lang="en-US" sz="1800" kern="1200" dirty="0"/>
            <a:t>(medium range, extended range, long range)</a:t>
          </a:r>
        </a:p>
        <a:p>
          <a:pPr marL="0" lvl="0" indent="0" algn="ctr" defTabSz="800100">
            <a:lnSpc>
              <a:spcPct val="90000"/>
            </a:lnSpc>
            <a:spcBef>
              <a:spcPct val="0"/>
            </a:spcBef>
            <a:spcAft>
              <a:spcPct val="35000"/>
            </a:spcAft>
            <a:buNone/>
          </a:pPr>
          <a:endParaRPr lang="en-US" sz="1800" kern="1200" dirty="0"/>
        </a:p>
      </dsp:txBody>
      <dsp:txXfrm>
        <a:off x="6608465" y="1655257"/>
        <a:ext cx="1470221" cy="21081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D9670B-1384-4817-9E5E-33A29C359500}">
      <dsp:nvSpPr>
        <dsp:cNvPr id="0" name=""/>
        <dsp:cNvSpPr/>
      </dsp:nvSpPr>
      <dsp:spPr>
        <a:xfrm>
          <a:off x="1474598" y="2216924"/>
          <a:ext cx="1211599" cy="1211662"/>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68614A-9559-463E-A634-673D09187AB6}">
      <dsp:nvSpPr>
        <dsp:cNvPr id="0" name=""/>
        <dsp:cNvSpPr/>
      </dsp:nvSpPr>
      <dsp:spPr>
        <a:xfrm>
          <a:off x="2247354" y="1324806"/>
          <a:ext cx="359758" cy="359658"/>
        </a:xfrm>
        <a:prstGeom prst="donut">
          <a:avLst>
            <a:gd name="adj" fmla="val 746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6E272B-21C2-405A-B8E9-4C1E97EF6430}">
      <dsp:nvSpPr>
        <dsp:cNvPr id="0" name=""/>
        <dsp:cNvSpPr/>
      </dsp:nvSpPr>
      <dsp:spPr>
        <a:xfrm>
          <a:off x="1521118" y="2263553"/>
          <a:ext cx="1118558" cy="1118405"/>
        </a:xfrm>
        <a:prstGeom prst="ellipse">
          <a:avLst/>
        </a:prstGeom>
        <a:blipFill>
          <a:blip xmlns:r="http://schemas.openxmlformats.org/officeDocument/2006/relationships" r:embed="rId1"/>
          <a:srcRect/>
          <a:stretch>
            <a:fillRect l="-5000" r="-5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CD02C99-C6FE-426F-AFC6-5B89B4D12B33}">
      <dsp:nvSpPr>
        <dsp:cNvPr id="0" name=""/>
        <dsp:cNvSpPr/>
      </dsp:nvSpPr>
      <dsp:spPr>
        <a:xfrm>
          <a:off x="2774069" y="2445953"/>
          <a:ext cx="633711" cy="633945"/>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16C06E-42A3-4186-9CF4-E5CBE72A35F2}">
      <dsp:nvSpPr>
        <dsp:cNvPr id="0" name=""/>
        <dsp:cNvSpPr/>
      </dsp:nvSpPr>
      <dsp:spPr>
        <a:xfrm>
          <a:off x="2811285" y="2483325"/>
          <a:ext cx="559279" cy="559202"/>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0000" r="-10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EFD5690-288D-4AE6-BE8A-1927453802A8}">
      <dsp:nvSpPr>
        <dsp:cNvPr id="0" name=""/>
        <dsp:cNvSpPr/>
      </dsp:nvSpPr>
      <dsp:spPr>
        <a:xfrm>
          <a:off x="2525960" y="1551435"/>
          <a:ext cx="813073" cy="812917"/>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44B8ED-AED4-4229-B363-7BB2D7159660}">
      <dsp:nvSpPr>
        <dsp:cNvPr id="0" name=""/>
        <dsp:cNvSpPr/>
      </dsp:nvSpPr>
      <dsp:spPr>
        <a:xfrm>
          <a:off x="3514778" y="66514"/>
          <a:ext cx="266200" cy="266401"/>
        </a:xfrm>
        <a:prstGeom prst="donut">
          <a:avLst>
            <a:gd name="adj" fmla="val 746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15A4CE-EE6D-4015-9EDC-358FDF54A51F}">
      <dsp:nvSpPr>
        <dsp:cNvPr id="0" name=""/>
        <dsp:cNvSpPr/>
      </dsp:nvSpPr>
      <dsp:spPr>
        <a:xfrm>
          <a:off x="3914337" y="0"/>
          <a:ext cx="133358" cy="133029"/>
        </a:xfrm>
        <a:prstGeom prst="donut">
          <a:avLst>
            <a:gd name="adj" fmla="val 746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1CE151-8CF5-4091-8224-640F3AD8C134}">
      <dsp:nvSpPr>
        <dsp:cNvPr id="0" name=""/>
        <dsp:cNvSpPr/>
      </dsp:nvSpPr>
      <dsp:spPr>
        <a:xfrm>
          <a:off x="2568862" y="1594292"/>
          <a:ext cx="727269" cy="726860"/>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0000" r="-20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C4ED36C-75AD-49AB-8EBD-A95BB08FFAAC}">
      <dsp:nvSpPr>
        <dsp:cNvPr id="0" name=""/>
        <dsp:cNvSpPr/>
      </dsp:nvSpPr>
      <dsp:spPr>
        <a:xfrm>
          <a:off x="2616933" y="828346"/>
          <a:ext cx="570133" cy="569831"/>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ACC54E-E515-40A6-8876-E120340326A5}">
      <dsp:nvSpPr>
        <dsp:cNvPr id="0" name=""/>
        <dsp:cNvSpPr/>
      </dsp:nvSpPr>
      <dsp:spPr>
        <a:xfrm>
          <a:off x="3448098" y="3062413"/>
          <a:ext cx="199520" cy="199886"/>
        </a:xfrm>
        <a:prstGeom prst="donut">
          <a:avLst>
            <a:gd name="adj" fmla="val 746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72027F-6181-4A6C-A930-303DAE9B5418}">
      <dsp:nvSpPr>
        <dsp:cNvPr id="0" name=""/>
        <dsp:cNvSpPr/>
      </dsp:nvSpPr>
      <dsp:spPr>
        <a:xfrm>
          <a:off x="2650531" y="861603"/>
          <a:ext cx="502937" cy="502973"/>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8000" r="-8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E525A8-A4AC-474F-A2B7-D60A6EE1E490}">
      <dsp:nvSpPr>
        <dsp:cNvPr id="0" name=""/>
        <dsp:cNvSpPr/>
      </dsp:nvSpPr>
      <dsp:spPr>
        <a:xfrm>
          <a:off x="3016492" y="295544"/>
          <a:ext cx="528265" cy="528345"/>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ED0065-E294-46A5-A088-99169CA50022}">
      <dsp:nvSpPr>
        <dsp:cNvPr id="0" name=""/>
        <dsp:cNvSpPr/>
      </dsp:nvSpPr>
      <dsp:spPr>
        <a:xfrm>
          <a:off x="3047506" y="326744"/>
          <a:ext cx="466238" cy="465944"/>
        </a:xfrm>
        <a:prstGeom prst="ellipse">
          <a:avLst/>
        </a:prstGeom>
        <a:blipFill>
          <a:blip xmlns:r="http://schemas.openxmlformats.org/officeDocument/2006/relationships" r:embed="rId5"/>
          <a:srcRect/>
          <a:stretch>
            <a:fillRect t="-2000" b="-2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E702E21-DDC8-4565-9B34-E7F802CD13ED}">
      <dsp:nvSpPr>
        <dsp:cNvPr id="0" name=""/>
        <dsp:cNvSpPr/>
      </dsp:nvSpPr>
      <dsp:spPr>
        <a:xfrm>
          <a:off x="276438" y="1594292"/>
          <a:ext cx="1797756" cy="565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 numCol="1" spcCol="1270" anchor="b" anchorCtr="0">
          <a:noAutofit/>
        </a:bodyPr>
        <a:lstStyle/>
        <a:p>
          <a:pPr marL="0" lvl="0" indent="0" algn="r" defTabSz="1200150">
            <a:lnSpc>
              <a:spcPct val="90000"/>
            </a:lnSpc>
            <a:spcBef>
              <a:spcPct val="0"/>
            </a:spcBef>
            <a:spcAft>
              <a:spcPct val="35000"/>
            </a:spcAft>
            <a:buNone/>
          </a:pPr>
          <a:r>
            <a:rPr lang="en-US" sz="2700" kern="1200" dirty="0"/>
            <a:t>Precipitation</a:t>
          </a:r>
        </a:p>
      </dsp:txBody>
      <dsp:txXfrm>
        <a:off x="276438" y="1594292"/>
        <a:ext cx="1797756" cy="565716"/>
      </dsp:txXfrm>
    </dsp:sp>
    <dsp:sp modelId="{CCA4C7DA-752B-4DED-AB27-7D4529D42A19}">
      <dsp:nvSpPr>
        <dsp:cNvPr id="0" name=""/>
        <dsp:cNvSpPr/>
      </dsp:nvSpPr>
      <dsp:spPr>
        <a:xfrm>
          <a:off x="3538555" y="2483325"/>
          <a:ext cx="1797756" cy="559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1200150">
            <a:lnSpc>
              <a:spcPct val="90000"/>
            </a:lnSpc>
            <a:spcBef>
              <a:spcPct val="0"/>
            </a:spcBef>
            <a:spcAft>
              <a:spcPct val="35000"/>
            </a:spcAft>
            <a:buNone/>
          </a:pPr>
          <a:r>
            <a:rPr lang="en-US" sz="2700" kern="1200" dirty="0"/>
            <a:t>Wind </a:t>
          </a:r>
        </a:p>
      </dsp:txBody>
      <dsp:txXfrm>
        <a:off x="3538555" y="2483325"/>
        <a:ext cx="1797756" cy="559202"/>
      </dsp:txXfrm>
    </dsp:sp>
    <dsp:sp modelId="{A5430AA2-6563-4184-BDE4-5CB604938E7D}">
      <dsp:nvSpPr>
        <dsp:cNvPr id="0" name=""/>
        <dsp:cNvSpPr/>
      </dsp:nvSpPr>
      <dsp:spPr>
        <a:xfrm>
          <a:off x="3471875" y="1594292"/>
          <a:ext cx="1797756" cy="726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1200150">
            <a:lnSpc>
              <a:spcPct val="90000"/>
            </a:lnSpc>
            <a:spcBef>
              <a:spcPct val="0"/>
            </a:spcBef>
            <a:spcAft>
              <a:spcPct val="35000"/>
            </a:spcAft>
            <a:buNone/>
          </a:pPr>
          <a:r>
            <a:rPr lang="en-US" sz="2700" kern="1200" dirty="0"/>
            <a:t>Temperature</a:t>
          </a:r>
        </a:p>
      </dsp:txBody>
      <dsp:txXfrm>
        <a:off x="3471875" y="1594292"/>
        <a:ext cx="1797756" cy="726860"/>
      </dsp:txXfrm>
    </dsp:sp>
    <dsp:sp modelId="{CC245C03-0C73-426F-9FC6-1E89B84FA6D7}">
      <dsp:nvSpPr>
        <dsp:cNvPr id="0" name=""/>
        <dsp:cNvSpPr/>
      </dsp:nvSpPr>
      <dsp:spPr>
        <a:xfrm>
          <a:off x="3314740" y="861603"/>
          <a:ext cx="1797756" cy="502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1200150">
            <a:lnSpc>
              <a:spcPct val="90000"/>
            </a:lnSpc>
            <a:spcBef>
              <a:spcPct val="0"/>
            </a:spcBef>
            <a:spcAft>
              <a:spcPct val="35000"/>
            </a:spcAft>
            <a:buNone/>
          </a:pPr>
          <a:r>
            <a:rPr lang="en-US" sz="2700" kern="1200" dirty="0"/>
            <a:t>Clouds</a:t>
          </a:r>
        </a:p>
      </dsp:txBody>
      <dsp:txXfrm>
        <a:off x="3314740" y="861603"/>
        <a:ext cx="1797756" cy="502973"/>
      </dsp:txXfrm>
    </dsp:sp>
    <dsp:sp modelId="{62D4DEE1-F8FA-4859-8413-1CD45F4DB3D1}">
      <dsp:nvSpPr>
        <dsp:cNvPr id="0" name=""/>
        <dsp:cNvSpPr/>
      </dsp:nvSpPr>
      <dsp:spPr>
        <a:xfrm>
          <a:off x="3647619" y="326744"/>
          <a:ext cx="1797756" cy="465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1200150">
            <a:lnSpc>
              <a:spcPct val="90000"/>
            </a:lnSpc>
            <a:spcBef>
              <a:spcPct val="0"/>
            </a:spcBef>
            <a:spcAft>
              <a:spcPct val="35000"/>
            </a:spcAft>
            <a:buNone/>
          </a:pPr>
          <a:r>
            <a:rPr lang="en-US" sz="2700" kern="1200" dirty="0"/>
            <a:t>Indices</a:t>
          </a:r>
        </a:p>
      </dsp:txBody>
      <dsp:txXfrm>
        <a:off x="3647619" y="326744"/>
        <a:ext cx="1797756" cy="4659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7D2081-4F8A-4023-9EE1-BD2015C56D42}">
      <dsp:nvSpPr>
        <dsp:cNvPr id="0" name=""/>
        <dsp:cNvSpPr/>
      </dsp:nvSpPr>
      <dsp:spPr>
        <a:xfrm>
          <a:off x="805" y="719050"/>
          <a:ext cx="1278368" cy="880795"/>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2000" b="-12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3F7F30-8206-49D8-8CB5-75A6B9D0ADAE}">
      <dsp:nvSpPr>
        <dsp:cNvPr id="0" name=""/>
        <dsp:cNvSpPr/>
      </dsp:nvSpPr>
      <dsp:spPr>
        <a:xfrm>
          <a:off x="805" y="1599846"/>
          <a:ext cx="1278368" cy="474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90000"/>
            </a:lnSpc>
            <a:spcBef>
              <a:spcPct val="0"/>
            </a:spcBef>
            <a:spcAft>
              <a:spcPct val="35000"/>
            </a:spcAft>
            <a:buNone/>
          </a:pPr>
          <a:r>
            <a:rPr lang="en-US" sz="1400" kern="1200" dirty="0"/>
            <a:t>Relative Humidity</a:t>
          </a:r>
        </a:p>
      </dsp:txBody>
      <dsp:txXfrm>
        <a:off x="805" y="1599846"/>
        <a:ext cx="1278368" cy="474274"/>
      </dsp:txXfrm>
    </dsp:sp>
    <dsp:sp modelId="{A1D2AFE7-214A-42E9-823A-7340AFE9D9ED}">
      <dsp:nvSpPr>
        <dsp:cNvPr id="0" name=""/>
        <dsp:cNvSpPr/>
      </dsp:nvSpPr>
      <dsp:spPr>
        <a:xfrm>
          <a:off x="1407064" y="719050"/>
          <a:ext cx="1278368" cy="880795"/>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5DDEDF-74BC-45E7-A6E1-A2F00EBF6608}">
      <dsp:nvSpPr>
        <dsp:cNvPr id="0" name=""/>
        <dsp:cNvSpPr/>
      </dsp:nvSpPr>
      <dsp:spPr>
        <a:xfrm>
          <a:off x="1407064" y="1599846"/>
          <a:ext cx="1278368" cy="474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90000"/>
            </a:lnSpc>
            <a:spcBef>
              <a:spcPct val="0"/>
            </a:spcBef>
            <a:spcAft>
              <a:spcPct val="35000"/>
            </a:spcAft>
            <a:buNone/>
          </a:pPr>
          <a:r>
            <a:rPr lang="en-US" sz="1400" kern="1200" dirty="0"/>
            <a:t>Temperature </a:t>
          </a:r>
        </a:p>
      </dsp:txBody>
      <dsp:txXfrm>
        <a:off x="1407064" y="1599846"/>
        <a:ext cx="1278368" cy="474274"/>
      </dsp:txXfrm>
    </dsp:sp>
    <dsp:sp modelId="{7677E03F-8937-4569-AFC3-0F8239815A5B}">
      <dsp:nvSpPr>
        <dsp:cNvPr id="0" name=""/>
        <dsp:cNvSpPr/>
      </dsp:nvSpPr>
      <dsp:spPr>
        <a:xfrm>
          <a:off x="2813323" y="719050"/>
          <a:ext cx="1278368" cy="880795"/>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0000" b="-10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6CFF9E-5CD2-4DD2-A109-1105589DEB2C}">
      <dsp:nvSpPr>
        <dsp:cNvPr id="0" name=""/>
        <dsp:cNvSpPr/>
      </dsp:nvSpPr>
      <dsp:spPr>
        <a:xfrm>
          <a:off x="2813323" y="1599846"/>
          <a:ext cx="1278368" cy="474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90000"/>
            </a:lnSpc>
            <a:spcBef>
              <a:spcPct val="0"/>
            </a:spcBef>
            <a:spcAft>
              <a:spcPct val="35000"/>
            </a:spcAft>
            <a:buNone/>
          </a:pPr>
          <a:r>
            <a:rPr lang="en-US" sz="1400" kern="1200" dirty="0"/>
            <a:t>Wind </a:t>
          </a:r>
        </a:p>
      </dsp:txBody>
      <dsp:txXfrm>
        <a:off x="2813323" y="1599846"/>
        <a:ext cx="1278368" cy="474274"/>
      </dsp:txXfrm>
    </dsp:sp>
    <dsp:sp modelId="{259330C5-3A7D-43EB-A526-B75A5F8A5BC7}">
      <dsp:nvSpPr>
        <dsp:cNvPr id="0" name=""/>
        <dsp:cNvSpPr/>
      </dsp:nvSpPr>
      <dsp:spPr>
        <a:xfrm>
          <a:off x="703935" y="2201957"/>
          <a:ext cx="1278368" cy="880795"/>
        </a:xfrm>
        <a:prstGeom prst="round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1000" b="-1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10F863-F449-4DA0-AAC0-A9C9B90E81A4}">
      <dsp:nvSpPr>
        <dsp:cNvPr id="0" name=""/>
        <dsp:cNvSpPr/>
      </dsp:nvSpPr>
      <dsp:spPr>
        <a:xfrm>
          <a:off x="703935" y="3082753"/>
          <a:ext cx="1278368" cy="474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90000"/>
            </a:lnSpc>
            <a:spcBef>
              <a:spcPct val="0"/>
            </a:spcBef>
            <a:spcAft>
              <a:spcPct val="35000"/>
            </a:spcAft>
            <a:buNone/>
          </a:pPr>
          <a:r>
            <a:rPr lang="en-US" sz="1400" kern="1200" dirty="0"/>
            <a:t>Vertical Velocity </a:t>
          </a:r>
        </a:p>
      </dsp:txBody>
      <dsp:txXfrm>
        <a:off x="703935" y="3082753"/>
        <a:ext cx="1278368" cy="474274"/>
      </dsp:txXfrm>
    </dsp:sp>
    <dsp:sp modelId="{29FCF18B-5238-4A2A-B5D9-6DCF47CBDFC2}">
      <dsp:nvSpPr>
        <dsp:cNvPr id="0" name=""/>
        <dsp:cNvSpPr/>
      </dsp:nvSpPr>
      <dsp:spPr>
        <a:xfrm>
          <a:off x="2110193" y="2201957"/>
          <a:ext cx="1278368" cy="880795"/>
        </a:xfrm>
        <a:prstGeom prst="round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4000" b="-4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BB53F0-9DC7-450B-B0B3-BE3291A10581}">
      <dsp:nvSpPr>
        <dsp:cNvPr id="0" name=""/>
        <dsp:cNvSpPr/>
      </dsp:nvSpPr>
      <dsp:spPr>
        <a:xfrm>
          <a:off x="2110193" y="3082753"/>
          <a:ext cx="1278368" cy="474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90000"/>
            </a:lnSpc>
            <a:spcBef>
              <a:spcPct val="0"/>
            </a:spcBef>
            <a:spcAft>
              <a:spcPct val="35000"/>
            </a:spcAft>
            <a:buNone/>
          </a:pPr>
          <a:r>
            <a:rPr lang="en-US" sz="1400" kern="1200" dirty="0"/>
            <a:t>Geopotential Height </a:t>
          </a:r>
        </a:p>
      </dsp:txBody>
      <dsp:txXfrm>
        <a:off x="2110193" y="3082753"/>
        <a:ext cx="1278368" cy="47427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4F724A-A8BD-4E55-9414-3DDA910E2440}">
      <dsp:nvSpPr>
        <dsp:cNvPr id="0" name=""/>
        <dsp:cNvSpPr/>
      </dsp:nvSpPr>
      <dsp:spPr>
        <a:xfrm>
          <a:off x="0" y="0"/>
          <a:ext cx="3097560" cy="5418667"/>
        </a:xfrm>
        <a:prstGeom prst="roundRect">
          <a:avLst>
            <a:gd name="adj" fmla="val 10000"/>
          </a:avLst>
        </a:prstGeom>
        <a:solidFill>
          <a:schemeClr val="accent1">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rPr>
            <a:t>Atmospheric Model High Resolution Deterministic Forecast</a:t>
          </a:r>
        </a:p>
        <a:p>
          <a:pPr marL="0" lvl="0" indent="0" algn="ctr" defTabSz="889000">
            <a:lnSpc>
              <a:spcPct val="90000"/>
            </a:lnSpc>
            <a:spcBef>
              <a:spcPct val="0"/>
            </a:spcBef>
            <a:spcAft>
              <a:spcPct val="35000"/>
            </a:spcAft>
            <a:buNone/>
          </a:pPr>
          <a:r>
            <a:rPr lang="en-US" sz="1700" i="1" kern="1200" dirty="0"/>
            <a:t>4x a day</a:t>
          </a:r>
        </a:p>
        <a:p>
          <a:pPr marL="0" lvl="0" indent="0" algn="ctr" defTabSz="889000">
            <a:lnSpc>
              <a:spcPct val="90000"/>
            </a:lnSpc>
            <a:spcBef>
              <a:spcPct val="0"/>
            </a:spcBef>
            <a:spcAft>
              <a:spcPct val="35000"/>
            </a:spcAft>
            <a:buNone/>
          </a:pPr>
          <a:r>
            <a:rPr lang="en-US" sz="1700" i="1" kern="1200" dirty="0"/>
            <a:t>9 km resolution</a:t>
          </a:r>
        </a:p>
        <a:p>
          <a:pPr marL="0" lvl="0" indent="0" algn="ctr" defTabSz="889000">
            <a:lnSpc>
              <a:spcPct val="90000"/>
            </a:lnSpc>
            <a:spcBef>
              <a:spcPct val="0"/>
            </a:spcBef>
            <a:spcAft>
              <a:spcPct val="35000"/>
            </a:spcAft>
            <a:buNone/>
          </a:pPr>
          <a:r>
            <a:rPr lang="en-US" sz="1700" i="1" kern="1200" dirty="0"/>
            <a:t>137 vertical levels</a:t>
          </a:r>
        </a:p>
        <a:p>
          <a:pPr marL="0" lvl="0" indent="0" algn="ctr" defTabSz="889000">
            <a:lnSpc>
              <a:spcPct val="90000"/>
            </a:lnSpc>
            <a:spcBef>
              <a:spcPct val="0"/>
            </a:spcBef>
            <a:spcAft>
              <a:spcPct val="35000"/>
            </a:spcAft>
            <a:buNone/>
          </a:pPr>
          <a:r>
            <a:rPr lang="en-US" sz="1700" i="1" kern="1200" dirty="0"/>
            <a:t>Up to seven (7) days </a:t>
          </a:r>
        </a:p>
        <a:p>
          <a:pPr marL="0" lvl="0" indent="0" algn="ctr" defTabSz="889000">
            <a:lnSpc>
              <a:spcPct val="90000"/>
            </a:lnSpc>
            <a:spcBef>
              <a:spcPct val="0"/>
            </a:spcBef>
            <a:spcAft>
              <a:spcPct val="35000"/>
            </a:spcAft>
            <a:buNone/>
          </a:pPr>
          <a:endParaRPr lang="en-US" sz="1700" kern="1200" dirty="0"/>
        </a:p>
      </dsp:txBody>
      <dsp:txXfrm>
        <a:off x="0" y="2167466"/>
        <a:ext cx="3097560" cy="2167466"/>
      </dsp:txXfrm>
    </dsp:sp>
    <dsp:sp modelId="{31967D13-A6F8-4AEB-B83E-53E731938626}">
      <dsp:nvSpPr>
        <dsp:cNvPr id="0" name=""/>
        <dsp:cNvSpPr/>
      </dsp:nvSpPr>
      <dsp:spPr>
        <a:xfrm>
          <a:off x="646571" y="325120"/>
          <a:ext cx="1804416" cy="180441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7ECB1CC-61E0-4A16-81BD-504EDAB1EEC1}">
      <dsp:nvSpPr>
        <dsp:cNvPr id="0" name=""/>
        <dsp:cNvSpPr/>
      </dsp:nvSpPr>
      <dsp:spPr>
        <a:xfrm>
          <a:off x="123902" y="4334933"/>
          <a:ext cx="2849755" cy="812800"/>
        </a:xfrm>
        <a:prstGeom prst="leftRightArrow">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4F724A-A8BD-4E55-9414-3DDA910E2440}">
      <dsp:nvSpPr>
        <dsp:cNvPr id="0" name=""/>
        <dsp:cNvSpPr/>
      </dsp:nvSpPr>
      <dsp:spPr>
        <a:xfrm>
          <a:off x="0" y="0"/>
          <a:ext cx="3097560" cy="5418667"/>
        </a:xfrm>
        <a:prstGeom prst="roundRect">
          <a:avLst>
            <a:gd name="adj" fmla="val 10000"/>
          </a:avLst>
        </a:prstGeom>
        <a:solidFill>
          <a:schemeClr val="accent1">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rPr>
            <a:t>Ocean Wave Model High Resolution Forecast</a:t>
          </a:r>
        </a:p>
        <a:p>
          <a:pPr marL="0" lvl="0" indent="0" algn="ctr" defTabSz="889000">
            <a:lnSpc>
              <a:spcPct val="90000"/>
            </a:lnSpc>
            <a:spcBef>
              <a:spcPct val="0"/>
            </a:spcBef>
            <a:spcAft>
              <a:spcPct val="35000"/>
            </a:spcAft>
            <a:buNone/>
          </a:pPr>
          <a:r>
            <a:rPr lang="en-US" sz="1700" i="1" kern="1200" dirty="0"/>
            <a:t>4x a day</a:t>
          </a:r>
        </a:p>
        <a:p>
          <a:pPr marL="0" lvl="0" indent="0" algn="ctr" defTabSz="889000">
            <a:lnSpc>
              <a:spcPct val="90000"/>
            </a:lnSpc>
            <a:spcBef>
              <a:spcPct val="0"/>
            </a:spcBef>
            <a:spcAft>
              <a:spcPct val="35000"/>
            </a:spcAft>
            <a:buNone/>
          </a:pPr>
          <a:r>
            <a:rPr lang="en-US" sz="1700" i="1" kern="1200" dirty="0"/>
            <a:t>9 km resolution</a:t>
          </a:r>
        </a:p>
        <a:p>
          <a:pPr marL="0" lvl="0" indent="0" algn="ctr" defTabSz="889000">
            <a:lnSpc>
              <a:spcPct val="90000"/>
            </a:lnSpc>
            <a:spcBef>
              <a:spcPct val="0"/>
            </a:spcBef>
            <a:spcAft>
              <a:spcPct val="35000"/>
            </a:spcAft>
            <a:buNone/>
          </a:pPr>
          <a:r>
            <a:rPr lang="en-US" sz="1700" i="1" kern="1200" dirty="0"/>
            <a:t>Up to seven (7) days </a:t>
          </a:r>
        </a:p>
        <a:p>
          <a:pPr marL="0" lvl="0" indent="0" algn="ctr" defTabSz="889000">
            <a:lnSpc>
              <a:spcPct val="90000"/>
            </a:lnSpc>
            <a:spcBef>
              <a:spcPct val="0"/>
            </a:spcBef>
            <a:spcAft>
              <a:spcPct val="35000"/>
            </a:spcAft>
            <a:buNone/>
          </a:pPr>
          <a:endParaRPr lang="en-US" sz="1700" kern="1200" dirty="0"/>
        </a:p>
      </dsp:txBody>
      <dsp:txXfrm>
        <a:off x="0" y="2167466"/>
        <a:ext cx="3097560" cy="2167466"/>
      </dsp:txXfrm>
    </dsp:sp>
    <dsp:sp modelId="{31967D13-A6F8-4AEB-B83E-53E731938626}">
      <dsp:nvSpPr>
        <dsp:cNvPr id="0" name=""/>
        <dsp:cNvSpPr/>
      </dsp:nvSpPr>
      <dsp:spPr>
        <a:xfrm>
          <a:off x="646571" y="325120"/>
          <a:ext cx="1804416" cy="180441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7ECB1CC-61E0-4A16-81BD-504EDAB1EEC1}">
      <dsp:nvSpPr>
        <dsp:cNvPr id="0" name=""/>
        <dsp:cNvSpPr/>
      </dsp:nvSpPr>
      <dsp:spPr>
        <a:xfrm>
          <a:off x="123902" y="4334933"/>
          <a:ext cx="2849755" cy="812800"/>
        </a:xfrm>
        <a:prstGeom prst="leftRightArrow">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4F724A-A8BD-4E55-9414-3DDA910E2440}">
      <dsp:nvSpPr>
        <dsp:cNvPr id="0" name=""/>
        <dsp:cNvSpPr/>
      </dsp:nvSpPr>
      <dsp:spPr>
        <a:xfrm>
          <a:off x="0" y="0"/>
          <a:ext cx="3097560" cy="5418667"/>
        </a:xfrm>
        <a:prstGeom prst="roundRect">
          <a:avLst>
            <a:gd name="adj" fmla="val 10000"/>
          </a:avLst>
        </a:prstGeom>
        <a:solidFill>
          <a:schemeClr val="accent1">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rPr>
            <a:t>ATMOSPHERIC ENS High Resolution Forecast</a:t>
          </a:r>
        </a:p>
        <a:p>
          <a:pPr marL="0" lvl="0" indent="0" algn="ctr" defTabSz="889000">
            <a:lnSpc>
              <a:spcPct val="90000"/>
            </a:lnSpc>
            <a:spcBef>
              <a:spcPct val="0"/>
            </a:spcBef>
            <a:spcAft>
              <a:spcPct val="35000"/>
            </a:spcAft>
            <a:buNone/>
          </a:pPr>
          <a:r>
            <a:rPr lang="en-US" sz="1700" i="1" kern="1200" dirty="0"/>
            <a:t>2x a day</a:t>
          </a:r>
        </a:p>
        <a:p>
          <a:pPr marL="0" lvl="0" indent="0" algn="ctr" defTabSz="889000">
            <a:lnSpc>
              <a:spcPct val="90000"/>
            </a:lnSpc>
            <a:spcBef>
              <a:spcPct val="0"/>
            </a:spcBef>
            <a:spcAft>
              <a:spcPct val="35000"/>
            </a:spcAft>
            <a:buNone/>
          </a:pPr>
          <a:r>
            <a:rPr lang="en-US" sz="1700" i="1" kern="1200" dirty="0"/>
            <a:t>9 km resolution</a:t>
          </a:r>
        </a:p>
        <a:p>
          <a:pPr marL="0" lvl="0" indent="0" algn="ctr" defTabSz="889000">
            <a:lnSpc>
              <a:spcPct val="90000"/>
            </a:lnSpc>
            <a:spcBef>
              <a:spcPct val="0"/>
            </a:spcBef>
            <a:spcAft>
              <a:spcPct val="35000"/>
            </a:spcAft>
            <a:buNone/>
          </a:pPr>
          <a:r>
            <a:rPr lang="en-US" sz="1700" i="1" kern="1200" dirty="0"/>
            <a:t>Up to seven (7) days </a:t>
          </a:r>
        </a:p>
        <a:p>
          <a:pPr marL="0" lvl="0" indent="0" algn="ctr" defTabSz="889000">
            <a:lnSpc>
              <a:spcPct val="90000"/>
            </a:lnSpc>
            <a:spcBef>
              <a:spcPct val="0"/>
            </a:spcBef>
            <a:spcAft>
              <a:spcPct val="35000"/>
            </a:spcAft>
            <a:buNone/>
          </a:pPr>
          <a:endParaRPr lang="en-US" sz="1700" kern="1200" dirty="0"/>
        </a:p>
      </dsp:txBody>
      <dsp:txXfrm>
        <a:off x="0" y="2167466"/>
        <a:ext cx="3097560" cy="2167466"/>
      </dsp:txXfrm>
    </dsp:sp>
    <dsp:sp modelId="{31967D13-A6F8-4AEB-B83E-53E731938626}">
      <dsp:nvSpPr>
        <dsp:cNvPr id="0" name=""/>
        <dsp:cNvSpPr/>
      </dsp:nvSpPr>
      <dsp:spPr>
        <a:xfrm>
          <a:off x="646571" y="325120"/>
          <a:ext cx="1804416" cy="180441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7ECB1CC-61E0-4A16-81BD-504EDAB1EEC1}">
      <dsp:nvSpPr>
        <dsp:cNvPr id="0" name=""/>
        <dsp:cNvSpPr/>
      </dsp:nvSpPr>
      <dsp:spPr>
        <a:xfrm>
          <a:off x="123902" y="4334933"/>
          <a:ext cx="2849755" cy="812800"/>
        </a:xfrm>
        <a:prstGeom prst="leftRightArrow">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4F724A-A8BD-4E55-9414-3DDA910E2440}">
      <dsp:nvSpPr>
        <dsp:cNvPr id="0" name=""/>
        <dsp:cNvSpPr/>
      </dsp:nvSpPr>
      <dsp:spPr>
        <a:xfrm>
          <a:off x="0" y="0"/>
          <a:ext cx="3097560" cy="5418667"/>
        </a:xfrm>
        <a:prstGeom prst="roundRect">
          <a:avLst>
            <a:gd name="adj" fmla="val 10000"/>
          </a:avLst>
        </a:prstGeom>
        <a:solidFill>
          <a:schemeClr val="accent1">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rPr>
            <a:t>Ocean Wave Model High Resolution Forecast</a:t>
          </a:r>
        </a:p>
        <a:p>
          <a:pPr marL="0" lvl="0" indent="0" algn="ctr" defTabSz="889000">
            <a:lnSpc>
              <a:spcPct val="90000"/>
            </a:lnSpc>
            <a:spcBef>
              <a:spcPct val="0"/>
            </a:spcBef>
            <a:spcAft>
              <a:spcPct val="35000"/>
            </a:spcAft>
            <a:buNone/>
          </a:pPr>
          <a:r>
            <a:rPr lang="en-US" sz="1700" i="1" kern="1200" dirty="0"/>
            <a:t>2x a day</a:t>
          </a:r>
        </a:p>
        <a:p>
          <a:pPr marL="0" lvl="0" indent="0" algn="ctr" defTabSz="889000">
            <a:lnSpc>
              <a:spcPct val="90000"/>
            </a:lnSpc>
            <a:spcBef>
              <a:spcPct val="0"/>
            </a:spcBef>
            <a:spcAft>
              <a:spcPct val="35000"/>
            </a:spcAft>
            <a:buNone/>
          </a:pPr>
          <a:r>
            <a:rPr lang="en-US" sz="1700" i="1" kern="1200" dirty="0"/>
            <a:t>9 km resolution</a:t>
          </a:r>
        </a:p>
        <a:p>
          <a:pPr marL="0" lvl="0" indent="0" algn="ctr" defTabSz="889000">
            <a:lnSpc>
              <a:spcPct val="90000"/>
            </a:lnSpc>
            <a:spcBef>
              <a:spcPct val="0"/>
            </a:spcBef>
            <a:spcAft>
              <a:spcPct val="35000"/>
            </a:spcAft>
            <a:buNone/>
          </a:pPr>
          <a:r>
            <a:rPr lang="en-US" sz="1700" i="1" kern="1200" dirty="0"/>
            <a:t>Up to seven (7) days </a:t>
          </a:r>
        </a:p>
        <a:p>
          <a:pPr marL="0" lvl="0" indent="0" algn="ctr" defTabSz="889000">
            <a:lnSpc>
              <a:spcPct val="90000"/>
            </a:lnSpc>
            <a:spcBef>
              <a:spcPct val="0"/>
            </a:spcBef>
            <a:spcAft>
              <a:spcPct val="35000"/>
            </a:spcAft>
            <a:buNone/>
          </a:pPr>
          <a:endParaRPr lang="en-US" sz="1700" kern="1200" dirty="0"/>
        </a:p>
      </dsp:txBody>
      <dsp:txXfrm>
        <a:off x="0" y="2167466"/>
        <a:ext cx="3097560" cy="2167466"/>
      </dsp:txXfrm>
    </dsp:sp>
    <dsp:sp modelId="{31967D13-A6F8-4AEB-B83E-53E731938626}">
      <dsp:nvSpPr>
        <dsp:cNvPr id="0" name=""/>
        <dsp:cNvSpPr/>
      </dsp:nvSpPr>
      <dsp:spPr>
        <a:xfrm>
          <a:off x="646571" y="325120"/>
          <a:ext cx="1804416" cy="180441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7ECB1CC-61E0-4A16-81BD-504EDAB1EEC1}">
      <dsp:nvSpPr>
        <dsp:cNvPr id="0" name=""/>
        <dsp:cNvSpPr/>
      </dsp:nvSpPr>
      <dsp:spPr>
        <a:xfrm>
          <a:off x="123902" y="4334933"/>
          <a:ext cx="2849755" cy="812800"/>
        </a:xfrm>
        <a:prstGeom prst="leftRightArrow">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19C88D-BDDF-441D-A14F-215EE3079CB7}">
      <dsp:nvSpPr>
        <dsp:cNvPr id="0" name=""/>
        <dsp:cNvSpPr/>
      </dsp:nvSpPr>
      <dsp:spPr>
        <a:xfrm>
          <a:off x="2121" y="0"/>
          <a:ext cx="2430181" cy="4454499"/>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b="1" kern="1200" dirty="0">
              <a:solidFill>
                <a:schemeClr val="tx1"/>
              </a:solidFill>
            </a:rPr>
            <a:t>Atmospheric ENS extended – Single Level</a:t>
          </a:r>
        </a:p>
        <a:p>
          <a:pPr marL="0" lvl="0" indent="0" algn="ctr" defTabSz="755650">
            <a:lnSpc>
              <a:spcPct val="90000"/>
            </a:lnSpc>
            <a:spcBef>
              <a:spcPct val="0"/>
            </a:spcBef>
            <a:spcAft>
              <a:spcPct val="35000"/>
            </a:spcAft>
            <a:buNone/>
          </a:pPr>
          <a:r>
            <a:rPr lang="en-US" sz="1700" kern="1200" dirty="0">
              <a:solidFill>
                <a:schemeClr val="bg1"/>
              </a:solidFill>
            </a:rPr>
            <a:t>0.4 x 0.4 grid</a:t>
          </a:r>
        </a:p>
        <a:p>
          <a:pPr marL="0" lvl="0" indent="0" algn="ctr" defTabSz="755650">
            <a:lnSpc>
              <a:spcPct val="90000"/>
            </a:lnSpc>
            <a:spcBef>
              <a:spcPct val="0"/>
            </a:spcBef>
            <a:spcAft>
              <a:spcPct val="35000"/>
            </a:spcAft>
            <a:buNone/>
          </a:pPr>
          <a:r>
            <a:rPr lang="en-US" sz="1700" kern="1200" dirty="0">
              <a:solidFill>
                <a:schemeClr val="bg1"/>
              </a:solidFill>
            </a:rPr>
            <a:t>46 days ; by 6</a:t>
          </a:r>
        </a:p>
        <a:p>
          <a:pPr marL="0" lvl="0" indent="0" algn="ctr" defTabSz="755650">
            <a:lnSpc>
              <a:spcPct val="90000"/>
            </a:lnSpc>
            <a:spcBef>
              <a:spcPct val="0"/>
            </a:spcBef>
            <a:spcAft>
              <a:spcPct val="35000"/>
            </a:spcAft>
            <a:buNone/>
          </a:pPr>
          <a:r>
            <a:rPr lang="en-US" sz="1700" kern="1200" dirty="0"/>
            <a:t> </a:t>
          </a:r>
        </a:p>
      </dsp:txBody>
      <dsp:txXfrm>
        <a:off x="2121" y="1781799"/>
        <a:ext cx="2430181" cy="1781799"/>
      </dsp:txXfrm>
    </dsp:sp>
    <dsp:sp modelId="{0BDB7F28-B639-4335-8EF0-0301F0CA290B}">
      <dsp:nvSpPr>
        <dsp:cNvPr id="0" name=""/>
        <dsp:cNvSpPr/>
      </dsp:nvSpPr>
      <dsp:spPr>
        <a:xfrm>
          <a:off x="475538" y="267269"/>
          <a:ext cx="1483348" cy="148334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4F0BC0-4678-4F15-966E-289D1BB1A555}">
      <dsp:nvSpPr>
        <dsp:cNvPr id="0" name=""/>
        <dsp:cNvSpPr/>
      </dsp:nvSpPr>
      <dsp:spPr>
        <a:xfrm>
          <a:off x="2505208" y="0"/>
          <a:ext cx="2430181" cy="4454499"/>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b="1" kern="1200" dirty="0">
              <a:solidFill>
                <a:schemeClr val="tx1"/>
              </a:solidFill>
            </a:rPr>
            <a:t>Atmospheric ENS extended – Pressure Level</a:t>
          </a:r>
        </a:p>
        <a:p>
          <a:pPr marL="0" lvl="0" indent="0" algn="ctr" defTabSz="755650">
            <a:lnSpc>
              <a:spcPct val="90000"/>
            </a:lnSpc>
            <a:spcBef>
              <a:spcPct val="0"/>
            </a:spcBef>
            <a:spcAft>
              <a:spcPct val="35000"/>
            </a:spcAft>
            <a:buNone/>
          </a:pPr>
          <a:r>
            <a:rPr lang="en-US" sz="1700" kern="1200" dirty="0">
              <a:solidFill>
                <a:schemeClr val="bg1"/>
              </a:solidFill>
            </a:rPr>
            <a:t>0.4 x 0.4 grid</a:t>
          </a:r>
        </a:p>
        <a:p>
          <a:pPr marL="0" lvl="0" indent="0" algn="ctr" defTabSz="755650">
            <a:lnSpc>
              <a:spcPct val="90000"/>
            </a:lnSpc>
            <a:spcBef>
              <a:spcPct val="0"/>
            </a:spcBef>
            <a:spcAft>
              <a:spcPct val="35000"/>
            </a:spcAft>
            <a:buNone/>
          </a:pPr>
          <a:r>
            <a:rPr lang="en-US" sz="1700" kern="1200" dirty="0">
              <a:solidFill>
                <a:schemeClr val="bg1"/>
              </a:solidFill>
            </a:rPr>
            <a:t>46 days by</a:t>
          </a:r>
          <a:endParaRPr lang="en-US" sz="1700" kern="1200" dirty="0">
            <a:solidFill>
              <a:schemeClr val="tx1"/>
            </a:solidFill>
          </a:endParaRPr>
        </a:p>
      </dsp:txBody>
      <dsp:txXfrm>
        <a:off x="2505208" y="1781799"/>
        <a:ext cx="2430181" cy="1781799"/>
      </dsp:txXfrm>
    </dsp:sp>
    <dsp:sp modelId="{CD6773C2-06BD-4093-91DA-2DDD53805B5C}">
      <dsp:nvSpPr>
        <dsp:cNvPr id="0" name=""/>
        <dsp:cNvSpPr/>
      </dsp:nvSpPr>
      <dsp:spPr>
        <a:xfrm>
          <a:off x="2978625" y="267269"/>
          <a:ext cx="1483348" cy="1483348"/>
        </a:xfrm>
        <a:prstGeom prst="ellipse">
          <a:avLst/>
        </a:prstGeom>
        <a:blipFill>
          <a:blip xmlns:r="http://schemas.openxmlformats.org/officeDocument/2006/relationships" r:embed="rId2"/>
          <a:srcRect/>
          <a:stretch>
            <a:fillRect l="-5000" r="-5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D2E1650-01E2-4A89-9F34-B78D616852B6}">
      <dsp:nvSpPr>
        <dsp:cNvPr id="0" name=""/>
        <dsp:cNvSpPr/>
      </dsp:nvSpPr>
      <dsp:spPr>
        <a:xfrm>
          <a:off x="197500" y="3563599"/>
          <a:ext cx="4542511" cy="668174"/>
        </a:xfrm>
        <a:prstGeom prst="leftRightArrow">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BubblePictureList">
  <dgm:title val=""/>
  <dgm:desc val=""/>
  <dgm:catLst>
    <dgm:cat type="picture" pri="22000"/>
    <dgm:cat type="pictureconvert" pri="22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8"/>
      <dgm:chPref val="8"/>
      <dgm:dir/>
    </dgm:varLst>
    <dgm:shape xmlns:r="http://schemas.openxmlformats.org/officeDocument/2006/relationships" r:blip="">
      <dgm:adjLst/>
    </dgm:shape>
    <dgm:choose name="Name1">
      <dgm:if name="Name2" axis="ch" ptType="node" func="cnt" op="equ" val="1">
        <dgm:alg type="composite">
          <dgm:param type="ar" val="1.7423"/>
        </dgm:alg>
        <dgm:choose name="Name3">
          <dgm:if name="Name4" func="var" arg="dir" op="equ" val="norm">
            <dgm:constrLst>
              <dgm:constr type="primFontSz" for="des" ptType="node" op="equ" val="65"/>
              <dgm:constr type="l" for="ch" forName="parent_text_1" refType="w" fact="0"/>
              <dgm:constr type="t" for="ch" forName="parent_text_1" refType="h" fact="0"/>
              <dgm:constr type="w" for="ch" forName="parent_text_1" refType="w" fact="0.6457"/>
              <dgm:constr type="h" for="ch" forName="parent_text_1" refType="h" fact="0.225"/>
              <dgm:constr type="l" for="ch" forName="image_accent_1" refType="w" fact="0.4305"/>
              <dgm:constr type="t" for="ch" forName="image_accent_1" refType="h" fact="0.2417"/>
              <dgm:constr type="w" for="ch" forName="image_accent_1" refType="w" fact="0.4352"/>
              <dgm:constr type="h" for="ch" forName="image_accent_1" refType="h" fact="0.7583"/>
              <dgm:constr type="l" for="ch" forName="accent_1" refType="w" fact="0.8709"/>
              <dgm:constr type="t" for="ch" forName="accent_1" refType="h" fact="0.1491"/>
              <dgm:constr type="w" for="ch" forName="accent_1" refType="w" fact="0.1291"/>
              <dgm:constr type="h" for="ch" forName="accent_1" refType="h" fact="0.225"/>
              <dgm:constr type="l" for="ch" forName="image_1" refType="w" fact="0.4457"/>
              <dgm:constr type="t" for="ch" forName="image_1" refType="h" fact="0.2709"/>
              <dgm:constr type="w" for="ch" forName="image_1" refType="w" fact="0.4018"/>
              <dgm:constr type="h" for="ch" forName="image_1" refType="h" fact="0.7"/>
            </dgm:constrLst>
          </dgm:if>
          <dgm:else name="Name5">
            <dgm:constrLst>
              <dgm:constr type="primFontSz" for="des" ptType="node" op="equ" val="65"/>
              <dgm:constr type="l" for="ch" forName="parent_text_1" refType="w" fact="0.3543"/>
              <dgm:constr type="t" for="ch" forName="parent_text_1" refType="h" fact="0"/>
              <dgm:constr type="w" for="ch" forName="parent_text_1" refType="w" fact="0.6457"/>
              <dgm:constr type="h" for="ch" forName="parent_text_1" refType="h" fact="0.225"/>
              <dgm:constr type="l" for="ch" forName="image_accent_1" refType="w" fact="0.1344"/>
              <dgm:constr type="t" for="ch" forName="image_accent_1" refType="h" fact="0.2417"/>
              <dgm:constr type="w" for="ch" forName="image_accent_1" refType="w" fact="0.4352"/>
              <dgm:constr type="h" for="ch" forName="image_accent_1" refType="h" fact="0.7583"/>
              <dgm:constr type="l" for="ch" forName="accent_1" refType="w" fact="0"/>
              <dgm:constr type="t" for="ch" forName="accent_1" refType="h" fact="0.1491"/>
              <dgm:constr type="w" for="ch" forName="accent_1" refType="w" fact="0.1291"/>
              <dgm:constr type="h" for="ch" forName="accent_1" refType="h" fact="0.225"/>
              <dgm:constr type="l" for="ch" forName="image_1" refType="w" fact="0.1525"/>
              <dgm:constr type="t" for="ch" forName="image_1" refType="h" fact="0.2709"/>
              <dgm:constr type="w" for="ch" forName="image_1" refType="w" fact="0.4018"/>
              <dgm:constr type="h" for="ch" forName="image_1" refType="h" fact="0.7"/>
            </dgm:constrLst>
          </dgm:else>
        </dgm:choose>
      </dgm:if>
      <dgm:if name="Name6" axis="ch" ptType="node" func="cnt" op="equ" val="2">
        <dgm:alg type="composite">
          <dgm:param type="ar" val="3.193"/>
        </dgm:alg>
        <dgm:choose name="Name7">
          <dgm:if name="Name8" func="var" arg="dir" op="equ" val="norm">
            <dgm:constrLst>
              <dgm:constr type="primFontSz" for="des" ptType="node" op="equ" val="65"/>
              <dgm:constr type="l" for="ch" forName="image_accent_1" refType="w" fact="0.2342"/>
              <dgm:constr type="t" for="ch" forName="image_accent_1" refType="h" fact="0.2354"/>
              <dgm:constr type="w" for="ch" forName="image_accent_1" refType="w" fact="0.2394"/>
              <dgm:constr type="h" for="ch" forName="image_accent_1" refType="h" fact="0.7646"/>
              <dgm:constr type="l" for="ch" forName="image_1" refType="w" fact="0.2434"/>
              <dgm:constr type="t" for="ch" forName="image_1" refType="h" fact="0.2648"/>
              <dgm:constr type="w" for="ch" forName="image_1" refType="w" fact="0.2211"/>
              <dgm:constr type="h" for="ch" forName="image_1" refType="h" fact="0.7058"/>
              <dgm:constr type="l" for="ch" forName="parent_text_1" refType="w" fact="0"/>
              <dgm:constr type="t" for="ch" forName="parent_text_1" refType="h" fact="0"/>
              <dgm:constr type="w" for="ch" forName="parent_text_1" refType="w" fact="0.3553"/>
              <dgm:constr type="h" for="ch" forName="parent_text_1" refType="h" fact="0.215"/>
              <dgm:constr type="l" for="ch" forName="image_accent_2" refType="w" fact="0.5"/>
              <dgm:constr type="t" for="ch" forName="image_accent_2" refType="h" fact="0.3883"/>
              <dgm:constr type="w" for="ch" forName="image_accent_2" refType="w" fact="0.1253"/>
              <dgm:constr type="h" for="ch" forName="image_accent_2" refType="h" fact="0.4"/>
              <dgm:constr type="l" for="ch" forName="image_2" refType="w" fact="0.5074"/>
              <dgm:constr type="t" for="ch" forName="image_2" refType="h" fact="0.4118"/>
              <dgm:constr type="w" for="ch" forName="image_2" refType="w" fact="0.1105"/>
              <dgm:constr type="h" for="ch" forName="image_2" refType="h" fact="0.3529"/>
              <dgm:constr type="l" for="ch" forName="parent_text_2" refType="w" fact="0.6447"/>
              <dgm:constr type="t" for="ch" forName="parent_text_2" refType="h" fact="0.4118"/>
              <dgm:constr type="w" for="ch" forName="parent_text_2" refType="w" fact="0.3553"/>
              <dgm:constr type="h" for="ch" forName="parent_text_2" refType="h" fact="0.3529"/>
              <dgm:constr type="l" for="ch" forName="accent_1" refType="w" fact="0.6316"/>
              <dgm:constr type="t" for="ch" forName="accent_1" refType="h" fact="0.7899"/>
              <dgm:constr type="w" for="ch" forName="accent_1" refType="w" fact="0.0395"/>
              <dgm:constr type="h" for="ch" forName="accent_1" refType="h" fact="0.126"/>
            </dgm:constrLst>
          </dgm:if>
          <dgm:else name="Name9">
            <dgm:constrLst>
              <dgm:constr type="primFontSz" for="des" ptType="node" op="equ" val="65"/>
              <dgm:constr type="l" for="ch" forName="image_accent_2" refType="w" fact="0.3747"/>
              <dgm:constr type="t" for="ch" forName="image_accent_2" refType="h" fact="0.3883"/>
              <dgm:constr type="w" for="ch" forName="image_accent_2" refType="w" fact="0.1253"/>
              <dgm:constr type="h" for="ch" forName="image_accent_2" refType="h" fact="0.4"/>
              <dgm:constr type="l" for="ch" forName="image_2" refType="w" fact="0.3821"/>
              <dgm:constr type="t" for="ch" forName="image_2" refType="h" fact="0.4118"/>
              <dgm:constr type="w" for="ch" forName="image_2" refType="w" fact="0.1105"/>
              <dgm:constr type="h" for="ch" forName="image_2" refType="h" fact="0.3529"/>
              <dgm:constr type="l" for="ch" forName="parent_text_1" refType="w" fact="0.6447"/>
              <dgm:constr type="t" for="ch" forName="parent_text_1" refType="h" fact="0"/>
              <dgm:constr type="w" for="ch" forName="parent_text_1" refType="w" fact="0.3553"/>
              <dgm:constr type="h" for="ch" forName="parent_text_1" refType="h" fact="0.215"/>
              <dgm:constr type="l" for="ch" forName="parent_text_2" refType="w" fact="0"/>
              <dgm:constr type="t" for="ch" forName="parent_text_2" refType="h" fact="0.4118"/>
              <dgm:constr type="w" for="ch" forName="parent_text_2" refType="w" fact="0.3553"/>
              <dgm:constr type="h" for="ch" forName="parent_text_2" refType="h" fact="0.3529"/>
              <dgm:constr type="l" for="ch" forName="image_accent_1" refType="w" fact="0.5263"/>
              <dgm:constr type="t" for="ch" forName="image_accent_1" refType="h" fact="0.2354"/>
              <dgm:constr type="w" for="ch" forName="image_accent_1" refType="w" fact="0.2394"/>
              <dgm:constr type="h" for="ch" forName="image_accent_1" refType="h" fact="0.7646"/>
              <dgm:constr type="l" for="ch" forName="image_1" refType="w" fact="0.5355"/>
              <dgm:constr type="t" for="ch" forName="image_1" refType="h" fact="0.2648"/>
              <dgm:constr type="w" for="ch" forName="image_1" refType="w" fact="0.2211"/>
              <dgm:constr type="h" for="ch" forName="image_1" refType="h" fact="0.7058"/>
              <dgm:constr type="l" for="ch" forName="accent_1" refType="w" fact="0.3289"/>
              <dgm:constr type="t" for="ch" forName="accent_1" refType="h" fact="0.7899"/>
              <dgm:constr type="w" for="ch" forName="accent_1" refType="w" fact="0.0395"/>
              <dgm:constr type="h" for="ch" forName="accent_1" refType="h" fact="0.126"/>
            </dgm:constrLst>
          </dgm:else>
        </dgm:choose>
      </dgm:if>
      <dgm:if name="Name10" axis="ch" ptType="node" func="cnt" op="equ" val="3">
        <dgm:alg type="composite">
          <dgm:param type="ar" val="2.4052"/>
        </dgm:alg>
        <dgm:choose name="Name11">
          <dgm:if name="Name12" func="var" arg="dir" op="equ" val="norm">
            <dgm:constrLst>
              <dgm:constr type="primFontSz" for="des" ptType="node" op="equ" val="65"/>
              <dgm:constr type="l" for="ch" forName="accent_3" refType="w" fact="0.6316"/>
              <dgm:constr type="t" for="ch" forName="accent_3" refType="h" fact="0.8355"/>
              <dgm:constr type="w" for="ch" forName="accent_3" refType="w" fact="0.0395"/>
              <dgm:constr type="h" for="ch" forName="accent_3" refType="h" fact="0.0949"/>
              <dgm:constr type="l" for="ch" forName="image_accent_2" refType="w" fact="0.4936"/>
              <dgm:constr type="t" for="ch" forName="image_accent_2" refType="h" fact="0.5329"/>
              <dgm:constr type="w" for="ch" forName="image_accent_2" refType="w" fact="0.1253"/>
              <dgm:constr type="h" for="ch" forName="image_accent_2" refType="h" fact="0.3013"/>
              <dgm:constr type="l" for="ch" forName="image_2" refType="w" fact="0.501"/>
              <dgm:constr type="t" for="ch" forName="image_2" refType="h" fact="0.5507"/>
              <dgm:constr type="w" for="ch" forName="image_2" refType="w" fact="0.1105"/>
              <dgm:constr type="h" for="ch" forName="image_2" refType="h" fact="0.2658"/>
              <dgm:constr type="l" for="ch" forName="image_accent_3" refType="w" fact="0.4446"/>
              <dgm:constr type="t" for="ch" forName="image_accent_3" refType="h" fact="0.1076"/>
              <dgm:constr type="w" for="ch" forName="image_accent_3" refType="w" fact="0.1606"/>
              <dgm:constr type="h" for="ch" forName="image_accent_3" refType="h" fact="0.3864"/>
              <dgm:constr type="l" for="ch" forName="image_3" refType="w" fact="0.4531"/>
              <dgm:constr type="t" for="ch" forName="image_3" refType="h" fact="0.128"/>
              <dgm:constr type="w" for="ch" forName="image_3" refType="w" fact="0.1437"/>
              <dgm:constr type="h" for="ch" forName="image_3" refType="h" fact="0.3456"/>
              <dgm:constr type="l" for="ch" forName="image_accent_1" refType="w" fact="0.2368"/>
              <dgm:constr type="t" for="ch" forName="image_accent_1" refType="h" fact="0.4241"/>
              <dgm:constr type="w" for="ch" forName="image_accent_1" refType="w" fact="0.2394"/>
              <dgm:constr type="h" for="ch" forName="image_accent_1" refType="h" fact="0.5759"/>
              <dgm:constr type="l" for="ch" forName="image_1" refType="w" fact="0.246"/>
              <dgm:constr type="t" for="ch" forName="image_1" refType="h" fact="0.4462"/>
              <dgm:constr type="w" for="ch" forName="image_1" refType="w" fact="0.2211"/>
              <dgm:constr type="h" for="ch" forName="image_1" refType="h" fact="0.5317"/>
              <dgm:constr type="l" for="ch" forName="parent_text_1" refType="w" fact="0"/>
              <dgm:constr type="t" for="ch" forName="parent_text_1" refType="h" fact="0.128"/>
              <dgm:constr type="w" for="ch" forName="parent_text_1" refType="w" fact="0.3553"/>
              <dgm:constr type="h" for="ch" forName="parent_text_1" refType="h" fact="0.2775"/>
              <dgm:constr type="l" for="ch" forName="accent_1" refType="w" fact="0.3895"/>
              <dgm:constr type="t" for="ch" forName="accent_1" refType="h" fact="0"/>
              <dgm:constr type="w" for="ch" forName="accent_1" refType="w" fact="0.0711"/>
              <dgm:constr type="h" for="ch" forName="accent_1" refType="h" fact="0.1709"/>
              <dgm:constr type="l" for="ch" forName="parent_text_2" refType="w" fact="0.6447"/>
              <dgm:constr type="t" for="ch" forName="parent_text_2" refType="h" fact="0.5507"/>
              <dgm:constr type="w" for="ch" forName="parent_text_2" refType="w" fact="0.3553"/>
              <dgm:constr type="h" for="ch" forName="parent_text_2" refType="h" fact="0.2658"/>
              <dgm:constr type="l" for="ch" forName="parent_text_3" refType="w" fact="0.6316"/>
              <dgm:constr type="t" for="ch" forName="parent_text_3" refType="h" fact="0.128"/>
              <dgm:constr type="w" for="ch" forName="parent_text_3" refType="w" fact="0.3553"/>
              <dgm:constr type="h" for="ch" forName="parent_text_3" refType="h" fact="0.3456"/>
              <dgm:constr type="l" for="ch" forName="accent_2" refType="w" fact="0.5789"/>
              <dgm:constr type="t" for="ch" forName="accent_2" refType="h" fact="0.0127"/>
              <dgm:constr type="w" for="ch" forName="accent_2" refType="w" fact="0.0526"/>
              <dgm:constr type="h" for="ch" forName="accent_2" refType="h" fact="0.1266"/>
            </dgm:constrLst>
          </dgm:if>
          <dgm:else name="Name13">
            <dgm:constrLst>
              <dgm:constr type="primFontSz" for="des" ptType="node" op="equ" val="65"/>
              <dgm:constr type="l" for="ch" forName="accent_1" refType="w" fact="0.3289"/>
              <dgm:constr type="t" for="ch" forName="accent_1" refType="h" fact="0.8355"/>
              <dgm:constr type="w" for="ch" forName="accent_1" refType="w" fact="0.0395"/>
              <dgm:constr type="h" for="ch" forName="accent_1" refType="h" fact="0.0949"/>
              <dgm:constr type="l" for="ch" forName="image_accent_2" refType="w" fact="0.3811"/>
              <dgm:constr type="t" for="ch" forName="image_accent_2" refType="h" fact="0.5329"/>
              <dgm:constr type="w" for="ch" forName="image_accent_2" refType="w" fact="0.1253"/>
              <dgm:constr type="h" for="ch" forName="image_accent_2" refType="h" fact="0.3013"/>
              <dgm:constr type="l" for="ch" forName="image_2" refType="w" fact="0.3885"/>
              <dgm:constr type="t" for="ch" forName="image_2" refType="h" fact="0.5507"/>
              <dgm:constr type="w" for="ch" forName="image_2" refType="w" fact="0.1105"/>
              <dgm:constr type="h" for="ch" forName="image_2" refType="h" fact="0.2658"/>
              <dgm:constr type="l" for="ch" forName="image_accent_3" refType="w" fact="0.3947"/>
              <dgm:constr type="t" for="ch" forName="image_accent_3" refType="h" fact="0.1076"/>
              <dgm:constr type="w" for="ch" forName="image_accent_3" refType="w" fact="0.1606"/>
              <dgm:constr type="h" for="ch" forName="image_accent_3" refType="h" fact="0.3864"/>
              <dgm:constr type="l" for="ch" forName="image_3" refType="w" fact="0.4032"/>
              <dgm:constr type="t" for="ch" forName="image_3" refType="h" fact="0.128"/>
              <dgm:constr type="w" for="ch" forName="image_3" refType="w" fact="0.1437"/>
              <dgm:constr type="h" for="ch" forName="image_3" refType="h" fact="0.3456"/>
              <dgm:constr type="l" for="ch" forName="image_accent_1" refType="w" fact="0.5237"/>
              <dgm:constr type="t" for="ch" forName="image_accent_1" refType="h" fact="0.4241"/>
              <dgm:constr type="w" for="ch" forName="image_accent_1" refType="w" fact="0.2394"/>
              <dgm:constr type="h" for="ch" forName="image_accent_1" refType="h" fact="0.5759"/>
              <dgm:constr type="l" for="ch" forName="image_1" refType="w" fact="0.5329"/>
              <dgm:constr type="t" for="ch" forName="image_1" refType="h" fact="0.4462"/>
              <dgm:constr type="w" for="ch" forName="image_1" refType="w" fact="0.2211"/>
              <dgm:constr type="h" for="ch" forName="image_1" refType="h" fact="0.5317"/>
              <dgm:constr type="l" for="ch" forName="parent_text_1" refType="w" fact="0.6447"/>
              <dgm:constr type="t" for="ch" forName="parent_text_1" refType="h" fact="0.128"/>
              <dgm:constr type="w" for="ch" forName="parent_text_1" refType="w" fact="0.3553"/>
              <dgm:constr type="h" for="ch" forName="parent_text_1" refType="h" fact="0.2775"/>
              <dgm:constr type="l" for="ch" forName="accent_2" refType="w" fact="0.5395"/>
              <dgm:constr type="t" for="ch" forName="accent_2" refType="h" fact="0"/>
              <dgm:constr type="w" for="ch" forName="accent_2" refType="w" fact="0.0711"/>
              <dgm:constr type="h" for="ch" forName="accent_2" refType="h" fact="0.1709"/>
              <dgm:constr type="l" for="ch" forName="parent_text_3" refType="w" fact="0.0132"/>
              <dgm:constr type="t" for="ch" forName="parent_text_3" refType="h" fact="0.128"/>
              <dgm:constr type="w" for="ch" forName="parent_text_3" refType="w" fact="0.3553"/>
              <dgm:constr type="h" for="ch" forName="parent_text_3" refType="h" fact="0.3456"/>
              <dgm:constr type="l" for="ch" forName="parent_text_2" refType="w" fact="0"/>
              <dgm:constr type="t" for="ch" forName="parent_text_2" refType="h" fact="0.5507"/>
              <dgm:constr type="w" for="ch" forName="parent_text_2" refType="w" fact="0.3553"/>
              <dgm:constr type="h" for="ch" forName="parent_text_2" refType="h" fact="0.2658"/>
              <dgm:constr type="l" for="ch" forName="accent_3" refType="w" fact="0.3684"/>
              <dgm:constr type="t" for="ch" forName="accent_3" refType="h" fact="0.0127"/>
              <dgm:constr type="w" for="ch" forName="accent_3" refType="w" fact="0.0526"/>
              <dgm:constr type="h" for="ch" forName="accent_3" refType="h" fact="0.1266"/>
            </dgm:constrLst>
          </dgm:else>
        </dgm:choose>
      </dgm:if>
      <dgm:if name="Name14" axis="ch" ptType="node" func="cnt" op="equ" val="4">
        <dgm:alg type="composite">
          <dgm:param type="ar" val="1.6704"/>
        </dgm:alg>
        <dgm:choose name="Name15">
          <dgm:if name="Name16" func="var" arg="dir" op="equ" val="norm">
            <dgm:constrLst>
              <dgm:constr type="primFontSz" for="des" ptType="node" op="equ" val="65"/>
              <dgm:constr type="l" for="ch" forName="image_accent_4" refType="w" fact="0.4626"/>
              <dgm:constr type="t" for="ch" forName="image_accent_4" refType="h" fact="0.1415"/>
              <dgm:constr type="w" for="ch" forName="image_accent_4" refType="w" fact="0.1126"/>
              <dgm:constr type="h" for="ch" forName="image_accent_4" refType="h" fact="0.1881"/>
              <dgm:constr type="l" for="ch" forName="image_4" refType="w" fact="0.4692"/>
              <dgm:constr type="t" for="ch" forName="image_4" refType="h" fact="0.1526"/>
              <dgm:constr type="w" for="ch" forName="image_4" refType="w" fact="0.0994"/>
              <dgm:constr type="h" for="ch" forName="image_4" refType="h" fact="0.166"/>
              <dgm:constr type="l" for="ch" forName="image_accent_2" refType="w" fact="0.4936"/>
              <dgm:constr type="t" for="ch" forName="image_accent_2" refType="h" fact="0.6756"/>
              <dgm:constr type="w" for="ch" forName="image_accent_2" refType="w" fact="0.1253"/>
              <dgm:constr type="h" for="ch" forName="image_accent_2" refType="h" fact="0.2092"/>
              <dgm:constr type="l" for="ch" forName="image_2" refType="w" fact="0.501"/>
              <dgm:constr type="t" for="ch" forName="image_2" refType="h" fact="0.6879"/>
              <dgm:constr type="w" for="ch" forName="image_2" refType="w" fact="0.1105"/>
              <dgm:constr type="h" for="ch" forName="image_2" refType="h" fact="0.1846"/>
              <dgm:constr type="l" for="ch" forName="image_accent_3" refType="w" fact="0.4446"/>
              <dgm:constr type="t" for="ch" forName="image_accent_3" refType="h" fact="0.3802"/>
              <dgm:constr type="w" for="ch" forName="image_accent_3" refType="w" fact="0.1606"/>
              <dgm:constr type="h" for="ch" forName="image_accent_3" refType="h" fact="0.2683"/>
              <dgm:constr type="l" for="ch" forName="image_3" refType="w" fact="0.4531"/>
              <dgm:constr type="t" for="ch" forName="image_3" refType="h" fact="0.3944"/>
              <dgm:constr type="w" for="ch" forName="image_3" refType="w" fact="0.1437"/>
              <dgm:constr type="h" for="ch" forName="image_3" refType="h" fact="0.24"/>
              <dgm:constr type="l" for="ch" forName="image_accent_1" refType="w" fact="0.2368"/>
              <dgm:constr type="t" for="ch" forName="image_accent_1" refType="h" fact="0.6"/>
              <dgm:constr type="w" for="ch" forName="image_accent_1" refType="w" fact="0.2394"/>
              <dgm:constr type="h" for="ch" forName="image_accent_1" refType="h" fact="0.4"/>
              <dgm:constr type="l" for="ch" forName="image_1" refType="w" fact="0.246"/>
              <dgm:constr type="t" for="ch" forName="image_1" refType="h" fact="0.6154"/>
              <dgm:constr type="w" for="ch" forName="image_1" refType="w" fact="0.2211"/>
              <dgm:constr type="h" for="ch" forName="image_1" refType="h" fact="0.3692"/>
              <dgm:constr type="l" for="ch" forName="parent_text_1" refType="w" fact="0"/>
              <dgm:constr type="t" for="ch" forName="parent_text_1" refType="h" fact="0.3944"/>
              <dgm:constr type="w" for="ch" forName="parent_text_1" refType="w" fact="0.3553"/>
              <dgm:constr type="h" for="ch" forName="parent_text_1" refType="h" fact="0.1931"/>
              <dgm:constr type="l" for="ch" forName="accent_1" refType="w" fact="0.3895"/>
              <dgm:constr type="t" for="ch" forName="accent_1" refType="h" fact="0.3055"/>
              <dgm:constr type="w" for="ch" forName="accent_1" refType="w" fact="0.0711"/>
              <dgm:constr type="h" for="ch" forName="accent_1" refType="h" fact="0.1187"/>
              <dgm:constr type="l" for="ch" forName="parent_text_3" refType="w" fact="0.6316"/>
              <dgm:constr type="t" for="ch" forName="parent_text_3" refType="h" fact="0.3944"/>
              <dgm:constr type="w" for="ch" forName="parent_text_3" refType="w" fact="0.3553"/>
              <dgm:constr type="h" for="ch" forName="parent_text_3" refType="h" fact="0.24"/>
              <dgm:constr type="l" for="ch" forName="parent_text_2" refType="w" fact="0.6447"/>
              <dgm:constr type="t" for="ch" forName="parent_text_2" refType="h" fact="0.6879"/>
              <dgm:constr type="w" for="ch" forName="parent_text_2" refType="w" fact="0.3553"/>
              <dgm:constr type="h" for="ch" forName="parent_text_2" refType="h" fact="0.1846"/>
              <dgm:constr type="l" for="ch" forName="accent_2" refType="w" fact="0.5347"/>
              <dgm:constr type="t" for="ch" forName="accent_2" refType="h" fact="0.044"/>
              <dgm:constr type="w" for="ch" forName="accent_2" refType="w" fact="0.0526"/>
              <dgm:constr type="h" for="ch" forName="accent_2" refType="h" fact="0.0879"/>
              <dgm:constr type="l" for="ch" forName="accent_3" refType="w" fact="0.6005"/>
              <dgm:constr type="t" for="ch" forName="accent_3" refType="h" fact="0"/>
              <dgm:constr type="w" for="ch" forName="accent_3" refType="w" fact="0.0263"/>
              <dgm:constr type="h" for="ch" forName="accent_3" refType="h" fact="0.044"/>
              <dgm:constr type="l" for="ch" forName="parent_text_4" refType="w" fact="0.6005"/>
              <dgm:constr type="t" for="ch" forName="parent_text_4" refType="h" fact="0.1526"/>
              <dgm:constr type="w" for="ch" forName="parent_text_4" refType="w" fact="0.3553"/>
              <dgm:constr type="h" for="ch" forName="parent_text_4" refType="h" fact="0.166"/>
              <dgm:constr type="l" for="ch" forName="accent_4" refType="w" fact="0.6268"/>
              <dgm:constr type="t" for="ch" forName="accent_4" refType="h" fact="0.8791"/>
              <dgm:constr type="w" for="ch" forName="accent_4" refType="w" fact="0.0395"/>
              <dgm:constr type="h" for="ch" forName="accent_4" refType="h" fact="0.0659"/>
            </dgm:constrLst>
          </dgm:if>
          <dgm:else name="Name17">
            <dgm:constrLst>
              <dgm:constr type="primFontSz" for="des" ptType="node" op="equ" val="65"/>
              <dgm:constr type="l" for="ch" forName="image_accent_4" refType="w" fact="0.4248"/>
              <dgm:constr type="t" for="ch" forName="image_accent_4" refType="h" fact="0.1415"/>
              <dgm:constr type="w" for="ch" forName="image_accent_4" refType="w" fact="0.1126"/>
              <dgm:constr type="h" for="ch" forName="image_accent_4" refType="h" fact="0.1881"/>
              <dgm:constr type="l" for="ch" forName="image_4" refType="w" fact="0.4314"/>
              <dgm:constr type="t" for="ch" forName="image_4" refType="h" fact="0.1526"/>
              <dgm:constr type="w" for="ch" forName="image_4" refType="w" fact="0.0994"/>
              <dgm:constr type="h" for="ch" forName="image_4" refType="h" fact="0.166"/>
              <dgm:constr type="l" for="ch" forName="image_accent_2" refType="w" fact="0.3811"/>
              <dgm:constr type="t" for="ch" forName="image_accent_2" refType="h" fact="0.6756"/>
              <dgm:constr type="w" for="ch" forName="image_accent_2" refType="w" fact="0.1253"/>
              <dgm:constr type="h" for="ch" forName="image_accent_2" refType="h" fact="0.2092"/>
              <dgm:constr type="l" for="ch" forName="image_2" refType="w" fact="0.3885"/>
              <dgm:constr type="t" for="ch" forName="image_2" refType="h" fact="0.6879"/>
              <dgm:constr type="w" for="ch" forName="image_2" refType="w" fact="0.1105"/>
              <dgm:constr type="h" for="ch" forName="image_2" refType="h" fact="0.1846"/>
              <dgm:constr type="l" for="ch" forName="image_accent_3" refType="w" fact="0.3947"/>
              <dgm:constr type="t" for="ch" forName="image_accent_3" refType="h" fact="0.3802"/>
              <dgm:constr type="w" for="ch" forName="image_accent_3" refType="w" fact="0.1606"/>
              <dgm:constr type="h" for="ch" forName="image_accent_3" refType="h" fact="0.2683"/>
              <dgm:constr type="l" for="ch" forName="image_3" refType="w" fact="0.4032"/>
              <dgm:constr type="t" for="ch" forName="image_3" refType="h" fact="0.3944"/>
              <dgm:constr type="w" for="ch" forName="image_3" refType="w" fact="0.1437"/>
              <dgm:constr type="h" for="ch" forName="image_3" refType="h" fact="0.24"/>
              <dgm:constr type="l" for="ch" forName="image_accent_1" refType="w" fact="0.5237"/>
              <dgm:constr type="t" for="ch" forName="image_accent_1" refType="h" fact="0.6"/>
              <dgm:constr type="w" for="ch" forName="image_accent_1" refType="w" fact="0.2394"/>
              <dgm:constr type="h" for="ch" forName="image_accent_1" refType="h" fact="0.4"/>
              <dgm:constr type="l" for="ch" forName="image_1" refType="w" fact="0.5329"/>
              <dgm:constr type="t" for="ch" forName="image_1" refType="h" fact="0.6154"/>
              <dgm:constr type="w" for="ch" forName="image_1" refType="w" fact="0.2211"/>
              <dgm:constr type="h" for="ch" forName="image_1" refType="h" fact="0.3692"/>
              <dgm:constr type="l" for="ch" forName="parent_text_1" refType="w" fact="0.6447"/>
              <dgm:constr type="t" for="ch" forName="parent_text_1" refType="h" fact="0.3944"/>
              <dgm:constr type="w" for="ch" forName="parent_text_1" refType="w" fact="0.3553"/>
              <dgm:constr type="h" for="ch" forName="parent_text_1" refType="h" fact="0.1931"/>
              <dgm:constr type="l" for="ch" forName="accent_1" refType="w" fact="0.5395"/>
              <dgm:constr type="t" for="ch" forName="accent_1" refType="h" fact="0.3055"/>
              <dgm:constr type="w" for="ch" forName="accent_1" refType="w" fact="0.0711"/>
              <dgm:constr type="h" for="ch" forName="accent_1" refType="h" fact="0.1187"/>
              <dgm:constr type="l" for="ch" forName="parent_text_3" refType="w" fact="0.0132"/>
              <dgm:constr type="t" for="ch" forName="parent_text_3" refType="h" fact="0.3944"/>
              <dgm:constr type="w" for="ch" forName="parent_text_3" refType="w" fact="0.3553"/>
              <dgm:constr type="h" for="ch" forName="parent_text_3" refType="h" fact="0.24"/>
              <dgm:constr type="l" for="ch" forName="parent_text_2" refType="w" fact="0"/>
              <dgm:constr type="t" for="ch" forName="parent_text_2" refType="h" fact="0.6879"/>
              <dgm:constr type="w" for="ch" forName="parent_text_2" refType="w" fact="0.3553"/>
              <dgm:constr type="h" for="ch" forName="parent_text_2" refType="h" fact="0.1846"/>
              <dgm:constr type="l" for="ch" forName="accent_2" refType="w" fact="0.4126"/>
              <dgm:constr type="t" for="ch" forName="accent_2" refType="h" fact="0.044"/>
              <dgm:constr type="w" for="ch" forName="accent_2" refType="w" fact="0.0526"/>
              <dgm:constr type="h" for="ch" forName="accent_2" refType="h" fact="0.0879"/>
              <dgm:constr type="l" for="ch" forName="accent_3" refType="w" fact="0.3732"/>
              <dgm:constr type="t" for="ch" forName="accent_3" refType="h" fact="0"/>
              <dgm:constr type="w" for="ch" forName="accent_3" refType="w" fact="0.0263"/>
              <dgm:constr type="h" for="ch" forName="accent_3" refType="h" fact="0.044"/>
              <dgm:constr type="l" for="ch" forName="parent_text_4" refType="w" fact="0.0442"/>
              <dgm:constr type="t" for="ch" forName="parent_text_4" refType="h" fact="0.1526"/>
              <dgm:constr type="w" for="ch" forName="parent_text_4" refType="w" fact="0.3553"/>
              <dgm:constr type="h" for="ch" forName="parent_text_4" refType="h" fact="0.166"/>
              <dgm:constr type="l" for="ch" forName="accent_4" refType="w" fact="0.3337"/>
              <dgm:constr type="t" for="ch" forName="accent_4" refType="h" fact="0.8791"/>
              <dgm:constr type="w" for="ch" forName="accent_4" refType="w" fact="0.0395"/>
              <dgm:constr type="h" for="ch" forName="accent_4" refType="h" fact="0.0659"/>
            </dgm:constrLst>
          </dgm:else>
        </dgm:choose>
      </dgm:if>
      <dgm:if name="Name18" axis="ch" ptType="node" func="cnt" op="equ" val="5">
        <dgm:alg type="composite">
          <dgm:param type="ar" val="1.5076"/>
        </dgm:alg>
        <dgm:choose name="Name19">
          <dgm:if name="Name20" func="var" arg="dir" op="equ" val="norm">
            <dgm:constrLst>
              <dgm:constr type="primFontSz" for="des" ptType="node" op="equ" val="65"/>
              <dgm:constr type="l" for="ch" forName="image_accent_5" refType="w" fact="0.5301"/>
              <dgm:constr type="t" for="ch" forName="image_accent_5" refType="h" fact="0.0862"/>
              <dgm:constr type="w" for="ch" forName="image_accent_5" refType="w" fact="0.1022"/>
              <dgm:constr type="h" for="ch" forName="image_accent_5" refType="h" fact="0.1541"/>
              <dgm:constr type="l" for="ch" forName="image_5" refType="w" fact="0.5361"/>
              <dgm:constr type="t" for="ch" forName="image_5" refType="h" fact="0.0953"/>
              <dgm:constr type="w" for="ch" forName="image_5" refType="w" fact="0.0902"/>
              <dgm:constr type="h" for="ch" forName="image_5" refType="h" fact="0.1359"/>
              <dgm:constr type="l" for="ch" forName="image_accent_4" refType="w" fact="0.4528"/>
              <dgm:constr type="t" for="ch" forName="image_accent_4" refType="h" fact="0.2416"/>
              <dgm:constr type="w" for="ch" forName="image_accent_4" refType="w" fact="0.1103"/>
              <dgm:constr type="h" for="ch" forName="image_accent_4" refType="h" fact="0.1662"/>
              <dgm:constr type="l" for="ch" forName="image_4" refType="w" fact="0.4593"/>
              <dgm:constr type="t" for="ch" forName="image_4" refType="h" fact="0.2513"/>
              <dgm:constr type="w" for="ch" forName="image_4" refType="w" fact="0.0973"/>
              <dgm:constr type="h" for="ch" forName="image_4" refType="h" fact="0.1467"/>
              <dgm:constr type="l" for="ch" forName="image_accent_2" refType="w" fact="0.4832"/>
              <dgm:constr type="t" for="ch" forName="image_accent_2" refType="h" fact="0.7134"/>
              <dgm:constr type="w" for="ch" forName="image_accent_2" refType="w" fact="0.1226"/>
              <dgm:constr type="h" for="ch" forName="image_accent_2" refType="h" fact="0.1849"/>
              <dgm:constr type="l" for="ch" forName="image_2" refType="w" fact="0.4904"/>
              <dgm:constr type="t" for="ch" forName="image_2" refType="h" fact="0.7243"/>
              <dgm:constr type="w" for="ch" forName="image_2" refType="w" fact="0.1082"/>
              <dgm:constr type="h" for="ch" forName="image_2" refType="h" fact="0.1631"/>
              <dgm:constr type="l" for="ch" forName="image_accent_3" refType="w" fact="0.4352"/>
              <dgm:constr type="t" for="ch" forName="image_accent_3" refType="h" fact="0.4525"/>
              <dgm:constr type="w" for="ch" forName="image_accent_3" refType="w" fact="0.1573"/>
              <dgm:constr type="h" for="ch" forName="image_accent_3" refType="h" fact="0.2371"/>
              <dgm:constr type="l" for="ch" forName="image_3" refType="w" fact="0.4435"/>
              <dgm:constr type="t" for="ch" forName="image_3" refType="h" fact="0.465"/>
              <dgm:constr type="w" for="ch" forName="image_3" refType="w" fact="0.1407"/>
              <dgm:constr type="h" for="ch" forName="image_3" refType="h" fact="0.212"/>
              <dgm:constr type="l" for="ch" forName="image_accent_1" refType="w" fact="0.2318"/>
              <dgm:constr type="t" for="ch" forName="image_accent_1" refType="h" fact="0.6466"/>
              <dgm:constr type="w" for="ch" forName="image_accent_1" refType="w" fact="0.2344"/>
              <dgm:constr type="h" for="ch" forName="image_accent_1" refType="h" fact="0.3534"/>
              <dgm:constr type="l" for="ch" forName="image_1" refType="w" fact="0.2408"/>
              <dgm:constr type="t" for="ch" forName="image_1" refType="h" fact="0.6602"/>
              <dgm:constr type="w" for="ch" forName="image_1" refType="w" fact="0.2164"/>
              <dgm:constr type="h" for="ch" forName="image_1" refType="h" fact="0.3262"/>
              <dgm:constr type="l" for="ch" forName="parent_text_1" refType="w" fact="0"/>
              <dgm:constr type="t" for="ch" forName="parent_text_1" refType="h" fact="0.465"/>
              <dgm:constr type="w" for="ch" forName="parent_text_1" refType="w" fact="0.3478"/>
              <dgm:constr type="h" for="ch" forName="parent_text_1" refType="h" fact="0.165"/>
              <dgm:constr type="l" for="ch" forName="accent_1" refType="w" fact="0.3813"/>
              <dgm:constr type="t" for="ch" forName="accent_1" refType="h" fact="0.3864"/>
              <dgm:constr type="w" for="ch" forName="accent_1" refType="w" fact="0.0696"/>
              <dgm:constr type="h" for="ch" forName="accent_1" refType="h" fact="0.1049"/>
              <dgm:constr type="l" for="ch" forName="parent_text_3" refType="w" fact="0.6182"/>
              <dgm:constr type="t" for="ch" forName="parent_text_3" refType="h" fact="0.465"/>
              <dgm:constr type="w" for="ch" forName="parent_text_3" refType="w" fact="0.3478"/>
              <dgm:constr type="h" for="ch" forName="parent_text_3" refType="h" fact="0.212"/>
              <dgm:constr type="l" for="ch" forName="parent_text_2" refType="w" fact="0.6311"/>
              <dgm:constr type="t" for="ch" forName="parent_text_2" refType="h" fact="0.7243"/>
              <dgm:constr type="w" for="ch" forName="parent_text_2" refType="w" fact="0.3478"/>
              <dgm:constr type="h" for="ch" forName="parent_text_2" refType="h" fact="0.1631"/>
              <dgm:constr type="l" for="ch" forName="parent_text_4" refType="w" fact="0.5878"/>
              <dgm:constr type="t" for="ch" forName="parent_text_4" refType="h" fact="0.2513"/>
              <dgm:constr type="w" for="ch" forName="parent_text_4" refType="w" fact="0.3478"/>
              <dgm:constr type="h" for="ch" forName="parent_text_4" refType="h" fact="0.1467"/>
              <dgm:constr type="l" for="ch" forName="accent_2" refType="w" fact="0.6265"/>
              <dgm:constr type="t" for="ch" forName="accent_2" refType="h" fact="0.0194"/>
              <dgm:constr type="w" for="ch" forName="accent_2" refType="w" fact="0.0515"/>
              <dgm:constr type="h" for="ch" forName="accent_2" refType="h" fact="0.0777"/>
              <dgm:constr type="l" for="ch" forName="accent_3" refType="w" fact="0.7038"/>
              <dgm:constr type="t" for="ch" forName="accent_3" refType="h" fact="0"/>
              <dgm:constr type="w" for="ch" forName="accent_3" refType="w" fact="0.0258"/>
              <dgm:constr type="h" for="ch" forName="accent_3" refType="h" fact="0.0388"/>
              <dgm:constr type="l" for="ch" forName="parent_text_5" refType="w" fact="0.6522"/>
              <dgm:constr type="t" for="ch" forName="parent_text_5" refType="h" fact="0.0953"/>
              <dgm:constr type="w" for="ch" forName="parent_text_5" refType="w" fact="0.3478"/>
              <dgm:constr type="h" for="ch" forName="parent_text_5" refType="h" fact="0.1359"/>
              <dgm:constr type="l" for="ch" forName="accent_4" refType="w" fact="0.6136"/>
              <dgm:constr type="t" for="ch" forName="accent_4" refType="h" fact="0.8932"/>
              <dgm:constr type="w" for="ch" forName="accent_4" refType="w" fact="0.0386"/>
              <dgm:constr type="h" for="ch" forName="accent_4" refType="h" fact="0.0583"/>
            </dgm:constrLst>
          </dgm:if>
          <dgm:else name="Name21">
            <dgm:constrLst>
              <dgm:constr type="primFontSz" for="des" ptType="node" op="equ" val="65"/>
              <dgm:constr type="l" for="ch" forName="image_accent_5" refType="w" fact="0.3677"/>
              <dgm:constr type="t" for="ch" forName="image_accent_5" refType="h" fact="0.0862"/>
              <dgm:constr type="w" for="ch" forName="image_accent_5" refType="w" fact="0.1022"/>
              <dgm:constr type="h" for="ch" forName="image_accent_5" refType="h" fact="0.1541"/>
              <dgm:constr type="l" for="ch" forName="image_5" refType="w" fact="0.3738"/>
              <dgm:constr type="t" for="ch" forName="image_5" refType="h" fact="0.0953"/>
              <dgm:constr type="w" for="ch" forName="image_5" refType="w" fact="0.0902"/>
              <dgm:constr type="h" for="ch" forName="image_5" refType="h" fact="0.1359"/>
              <dgm:constr type="l" for="ch" forName="image_accent_4" refType="w" fact="0.437"/>
              <dgm:constr type="t" for="ch" forName="image_accent_4" refType="h" fact="0.2416"/>
              <dgm:constr type="w" for="ch" forName="image_accent_4" refType="w" fact="0.1103"/>
              <dgm:constr type="h" for="ch" forName="image_accent_4" refType="h" fact="0.1662"/>
              <dgm:constr type="l" for="ch" forName="image_4" refType="w" fact="0.4434"/>
              <dgm:constr type="t" for="ch" forName="image_4" refType="h" fact="0.2513"/>
              <dgm:constr type="w" for="ch" forName="image_4" refType="w" fact="0.0973"/>
              <dgm:constr type="h" for="ch" forName="image_4" refType="h" fact="0.1467"/>
              <dgm:constr type="l" for="ch" forName="image_accent_2" refType="w" fact="0.3942"/>
              <dgm:constr type="t" for="ch" forName="image_accent_2" refType="h" fact="0.7134"/>
              <dgm:constr type="w" for="ch" forName="image_accent_2" refType="w" fact="0.1226"/>
              <dgm:constr type="h" for="ch" forName="image_accent_2" refType="h" fact="0.1849"/>
              <dgm:constr type="l" for="ch" forName="image_2" refType="w" fact="0.4014"/>
              <dgm:constr type="t" for="ch" forName="image_2" refType="h" fact="0.7243"/>
              <dgm:constr type="w" for="ch" forName="image_2" refType="w" fact="0.1082"/>
              <dgm:constr type="h" for="ch" forName="image_2" refType="h" fact="0.1631"/>
              <dgm:constr type="l" for="ch" forName="image_accent_3" refType="w" fact="0.4075"/>
              <dgm:constr type="t" for="ch" forName="image_accent_3" refType="h" fact="0.4525"/>
              <dgm:constr type="w" for="ch" forName="image_accent_3" refType="w" fact="0.1573"/>
              <dgm:constr type="h" for="ch" forName="image_accent_3" refType="h" fact="0.2371"/>
              <dgm:constr type="l" for="ch" forName="image_3" refType="w" fact="0.4158"/>
              <dgm:constr type="t" for="ch" forName="image_3" refType="h" fact="0.465"/>
              <dgm:constr type="w" for="ch" forName="image_3" refType="w" fact="0.1407"/>
              <dgm:constr type="h" for="ch" forName="image_3" refType="h" fact="0.212"/>
              <dgm:constr type="l" for="ch" forName="image_accent_1" refType="w" fact="0.5338"/>
              <dgm:constr type="t" for="ch" forName="image_accent_1" refType="h" fact="0.6466"/>
              <dgm:constr type="w" for="ch" forName="image_accent_1" refType="w" fact="0.2344"/>
              <dgm:constr type="h" for="ch" forName="image_accent_1" refType="h" fact="0.3534"/>
              <dgm:constr type="l" for="ch" forName="image_1" refType="w" fact="0.5428"/>
              <dgm:constr type="t" for="ch" forName="image_1" refType="h" fact="0.6602"/>
              <dgm:constr type="w" for="ch" forName="image_1" refType="w" fact="0.2164"/>
              <dgm:constr type="h" for="ch" forName="image_1" refType="h" fact="0.3262"/>
              <dgm:constr type="l" for="ch" forName="parent_text_1" refType="w" fact="0.6522"/>
              <dgm:constr type="t" for="ch" forName="parent_text_1" refType="h" fact="0.465"/>
              <dgm:constr type="w" for="ch" forName="parent_text_1" refType="w" fact="0.3478"/>
              <dgm:constr type="h" for="ch" forName="parent_text_1" refType="h" fact="0.165"/>
              <dgm:constr type="l" for="ch" forName="accent_1" refType="w" fact="0.5492"/>
              <dgm:constr type="t" for="ch" forName="accent_1" refType="h" fact="0.3864"/>
              <dgm:constr type="w" for="ch" forName="accent_1" refType="w" fact="0.0696"/>
              <dgm:constr type="h" for="ch" forName="accent_1" refType="h" fact="0.1049"/>
              <dgm:constr type="l" for="ch" forName="parent_text_3" refType="w" fact="0.034"/>
              <dgm:constr type="t" for="ch" forName="parent_text_3" refType="h" fact="0.465"/>
              <dgm:constr type="w" for="ch" forName="parent_text_3" refType="w" fact="0.3478"/>
              <dgm:constr type="h" for="ch" forName="parent_text_3" refType="h" fact="0.212"/>
              <dgm:constr type="l" for="ch" forName="parent_text_2" refType="w" fact="0.0211"/>
              <dgm:constr type="t" for="ch" forName="parent_text_2" refType="h" fact="0.7243"/>
              <dgm:constr type="w" for="ch" forName="parent_text_2" refType="w" fact="0.3478"/>
              <dgm:constr type="h" for="ch" forName="parent_text_2" refType="h" fact="0.1631"/>
              <dgm:constr type="l" for="ch" forName="parent_text_4" refType="w" fact="0.0644"/>
              <dgm:constr type="t" for="ch" forName="parent_text_4" refType="h" fact="0.2513"/>
              <dgm:constr type="w" for="ch" forName="parent_text_4" refType="w" fact="0.3478"/>
              <dgm:constr type="h" for="ch" forName="parent_text_4" refType="h" fact="0.1467"/>
              <dgm:constr type="l" for="ch" forName="accent_2" refType="w" fact="0.322"/>
              <dgm:constr type="t" for="ch" forName="accent_2" refType="h" fact="0.0194"/>
              <dgm:constr type="w" for="ch" forName="accent_2" refType="w" fact="0.0515"/>
              <dgm:constr type="h" for="ch" forName="accent_2" refType="h" fact="0.0777"/>
              <dgm:constr type="l" for="ch" forName="accent_3" refType="w" fact="0.2705"/>
              <dgm:constr type="t" for="ch" forName="accent_3" refType="h" fact="0"/>
              <dgm:constr type="w" for="ch" forName="accent_3" refType="w" fact="0.0258"/>
              <dgm:constr type="h" for="ch" forName="accent_3" refType="h" fact="0.0388"/>
              <dgm:constr type="l" for="ch" forName="parent_text_5" refType="w" fact="0"/>
              <dgm:constr type="t" for="ch" forName="parent_text_5" refType="h" fact="0.0953"/>
              <dgm:constr type="w" for="ch" forName="parent_text_5" refType="w" fact="0.3478"/>
              <dgm:constr type="h" for="ch" forName="parent_text_5" refType="h" fact="0.1359"/>
              <dgm:constr type="l" for="ch" forName="accent_4" refType="w" fact="0.3478"/>
              <dgm:constr type="t" for="ch" forName="accent_4" refType="h" fact="0.8932"/>
              <dgm:constr type="w" for="ch" forName="accent_4" refType="w" fact="0.0386"/>
              <dgm:constr type="h" for="ch" forName="accent_4" refType="h" fact="0.0583"/>
            </dgm:constrLst>
          </dgm:else>
        </dgm:choose>
      </dgm:if>
      <dgm:if name="Name22" axis="ch" ptType="node" func="cnt" op="equ" val="6">
        <dgm:alg type="composite">
          <dgm:param type="ar" val="1.1351"/>
        </dgm:alg>
        <dgm:choose name="Name23">
          <dgm:if name="Name24" func="var" arg="dir" op="equ" val="norm">
            <dgm:constrLst>
              <dgm:constr type="primFontSz" for="des" ptType="node" op="equ" val="65"/>
              <dgm:constr type="l" for="ch" forName="image_accent_6" refType="w" fact="0.3864"/>
              <dgm:constr type="t" for="ch" forName="image_accent_6" refType="h" fact="0.7456"/>
              <dgm:constr type="w" for="ch" forName="image_accent_6" refType="w" fact="0.1757"/>
              <dgm:constr type="h" for="ch" forName="image_accent_6" refType="h" fact="0.1995"/>
              <dgm:constr type="l" for="ch" forName="image_6" refType="w" fact="0.3957"/>
              <dgm:constr type="t" for="ch" forName="image_6" refType="h" fact="0.7561"/>
              <dgm:constr type="w" for="ch" forName="image_6" refType="w" fact="0.1572"/>
              <dgm:constr type="h" for="ch" forName="image_6" refType="h" fact="0.1784"/>
              <dgm:constr type="l" for="ch" forName="image_accent_5" refType="w" fact="0.5301"/>
              <dgm:constr type="t" for="ch" forName="image_accent_5" refType="h" fact="0.0649"/>
              <dgm:constr type="w" for="ch" forName="image_accent_5" refType="w" fact="0.1022"/>
              <dgm:constr type="h" for="ch" forName="image_accent_5" refType="h" fact="0.116"/>
              <dgm:constr type="l" for="ch" forName="image_5" refType="w" fact="0.5361"/>
              <dgm:constr type="t" for="ch" forName="image_5" refType="h" fact="0.0717"/>
              <dgm:constr type="w" for="ch" forName="image_5" refType="w" fact="0.0902"/>
              <dgm:constr type="h" for="ch" forName="image_5" refType="h" fact="0.1023"/>
              <dgm:constr type="l" for="ch" forName="image_accent_4" refType="w" fact="0.4528"/>
              <dgm:constr type="t" for="ch" forName="image_accent_4" refType="h" fact="0.1819"/>
              <dgm:constr type="w" for="ch" forName="image_accent_4" refType="w" fact="0.1103"/>
              <dgm:constr type="h" for="ch" forName="image_accent_4" refType="h" fact="0.1251"/>
              <dgm:constr type="l" for="ch" forName="image_4" refType="w" fact="0.4593"/>
              <dgm:constr type="t" for="ch" forName="image_4" refType="h" fact="0.1892"/>
              <dgm:constr type="w" for="ch" forName="image_4" refType="w" fact="0.0973"/>
              <dgm:constr type="h" for="ch" forName="image_4" refType="h" fact="0.1104"/>
              <dgm:constr type="l" for="ch" forName="image_accent_2" refType="w" fact="0.4832"/>
              <dgm:constr type="t" for="ch" forName="image_accent_2" refType="h" fact="0.5371"/>
              <dgm:constr type="w" for="ch" forName="image_accent_2" refType="w" fact="0.1226"/>
              <dgm:constr type="h" for="ch" forName="image_accent_2" refType="h" fact="0.1392"/>
              <dgm:constr type="l" for="ch" forName="image_2" refType="w" fact="0.4904"/>
              <dgm:constr type="t" for="ch" forName="image_2" refType="h" fact="0.5453"/>
              <dgm:constr type="w" for="ch" forName="image_2" refType="w" fact="0.1082"/>
              <dgm:constr type="h" for="ch" forName="image_2" refType="h" fact="0.1228"/>
              <dgm:constr type="l" for="ch" forName="image_accent_3" refType="w" fact="0.4352"/>
              <dgm:constr type="t" for="ch" forName="image_accent_3" refType="h" fact="0.3407"/>
              <dgm:constr type="w" for="ch" forName="image_accent_3" refType="w" fact="0.1573"/>
              <dgm:constr type="h" for="ch" forName="image_accent_3" refType="h" fact="0.1785"/>
              <dgm:constr type="l" for="ch" forName="image_3" refType="w" fact="0.4435"/>
              <dgm:constr type="t" for="ch" forName="image_3" refType="h" fact="0.3501"/>
              <dgm:constr type="w" for="ch" forName="image_3" refType="w" fact="0.1407"/>
              <dgm:constr type="h" for="ch" forName="image_3" refType="h" fact="0.1596"/>
              <dgm:constr type="l" for="ch" forName="image_accent_1" refType="w" fact="0.2318"/>
              <dgm:constr type="t" for="ch" forName="image_accent_1" refType="h" fact="0.4869"/>
              <dgm:constr type="w" for="ch" forName="image_accent_1" refType="w" fact="0.2344"/>
              <dgm:constr type="h" for="ch" forName="image_accent_1" refType="h" fact="0.2661"/>
              <dgm:constr type="l" for="ch" forName="image_1" refType="w" fact="0.2401"/>
              <dgm:constr type="t" for="ch" forName="image_1" refType="h" fact="0.4971"/>
              <dgm:constr type="w" for="ch" forName="image_1" refType="w" fact="0.2164"/>
              <dgm:constr type="h" for="ch" forName="image_1" refType="h" fact="0.2456"/>
              <dgm:constr type="l" for="ch" forName="parent_text_1" refType="w" fact="0"/>
              <dgm:constr type="t" for="ch" forName="parent_text_1" refType="h" fact="0.3501"/>
              <dgm:constr type="w" for="ch" forName="parent_text_1" refType="w" fact="0.3478"/>
              <dgm:constr type="h" for="ch" forName="parent_text_1" refType="h" fact="0.125"/>
              <dgm:constr type="l" for="ch" forName="accent_1" refType="w" fact="0.3813"/>
              <dgm:constr type="t" for="ch" forName="accent_1" refType="h" fact="0.2909"/>
              <dgm:constr type="w" for="ch" forName="accent_1" refType="w" fact="0.0696"/>
              <dgm:constr type="h" for="ch" forName="accent_1" refType="h" fact="0.0789"/>
              <dgm:constr type="l" for="ch" forName="parent_text_2" refType="w" fact="0.6311"/>
              <dgm:constr type="t" for="ch" forName="parent_text_2" refType="h" fact="0.5453"/>
              <dgm:constr type="w" for="ch" forName="parent_text_2" refType="w" fact="0.3478"/>
              <dgm:constr type="h" for="ch" forName="parent_text_2" refType="h" fact="0.1228"/>
              <dgm:constr type="l" for="ch" forName="parent_text_4" refType="w" fact="0.5878"/>
              <dgm:constr type="t" for="ch" forName="parent_text_4" refType="h" fact="0.1892"/>
              <dgm:constr type="w" for="ch" forName="parent_text_4" refType="w" fact="0.3478"/>
              <dgm:constr type="h" for="ch" forName="parent_text_4" refType="h" fact="0.1104"/>
              <dgm:constr type="l" for="ch" forName="accent_2" refType="w" fact="0.6265"/>
              <dgm:constr type="t" for="ch" forName="accent_2" refType="h" fact="0.0146"/>
              <dgm:constr type="w" for="ch" forName="accent_2" refType="w" fact="0.0515"/>
              <dgm:constr type="h" for="ch" forName="accent_2" refType="h" fact="0.0585"/>
              <dgm:constr type="l" for="ch" forName="accent_3" refType="w" fact="0.7038"/>
              <dgm:constr type="t" for="ch" forName="accent_3" refType="h" fact="0"/>
              <dgm:constr type="w" for="ch" forName="accent_3" refType="w" fact="0.0258"/>
              <dgm:constr type="h" for="ch" forName="accent_3" refType="h" fact="0.0292"/>
              <dgm:constr type="l" for="ch" forName="parent_text_5" refType="w" fact="0.6522"/>
              <dgm:constr type="t" for="ch" forName="parent_text_5" refType="h" fact="0.0717"/>
              <dgm:constr type="w" for="ch" forName="parent_text_5" refType="w" fact="0.3478"/>
              <dgm:constr type="h" for="ch" forName="parent_text_5" refType="h" fact="0.1023"/>
              <dgm:constr type="l" for="ch" forName="parent_text_3" refType="w" fact="0.6182"/>
              <dgm:constr type="t" for="ch" forName="parent_text_3" refType="h" fact="0.3501"/>
              <dgm:constr type="w" for="ch" forName="parent_text_3" refType="w" fact="0.3478"/>
              <dgm:constr type="h" for="ch" forName="parent_text_3" refType="h" fact="0.1596"/>
              <dgm:constr type="l" for="ch" forName="accent_4" refType="w" fact="0.5538"/>
              <dgm:constr type="t" for="ch" forName="accent_4" refType="h" fact="0.9211"/>
              <dgm:constr type="w" for="ch" forName="accent_4" refType="w" fact="0.0696"/>
              <dgm:constr type="h" for="ch" forName="accent_4" refType="h" fact="0.0789"/>
              <dgm:constr type="l" for="ch" forName="parent_text_6" refType="w" fact="0.0195"/>
              <dgm:constr type="t" for="ch" forName="parent_text_6" refType="h" fact="0.7561"/>
              <dgm:constr type="w" for="ch" forName="parent_text_6" refType="w" fact="0.3478"/>
              <dgm:constr type="h" for="ch" forName="parent_text_6" refType="h" fact="0.1784"/>
              <dgm:constr type="l" for="ch" forName="accent_5" refType="w" fact="0.6182"/>
              <dgm:constr type="t" for="ch" forName="accent_5" refType="h" fact="0.6725"/>
              <dgm:constr type="w" for="ch" forName="accent_5" refType="w" fact="0.0386"/>
              <dgm:constr type="h" for="ch" forName="accent_5" refType="h" fact="0.0439"/>
            </dgm:constrLst>
          </dgm:if>
          <dgm:else name="Name25">
            <dgm:constrLst>
              <dgm:constr type="primFontSz" for="des" ptType="node" op="equ" val="65"/>
              <dgm:constr type="l" for="ch" forName="image_accent_6" refType="w" fact="0.4379"/>
              <dgm:constr type="t" for="ch" forName="image_accent_6" refType="h" fact="0.7456"/>
              <dgm:constr type="w" for="ch" forName="image_accent_6" refType="w" fact="0.1757"/>
              <dgm:constr type="h" for="ch" forName="image_accent_6" refType="h" fact="0.1995"/>
              <dgm:constr type="l" for="ch" forName="image_6" refType="w" fact="0.4471"/>
              <dgm:constr type="t" for="ch" forName="image_6" refType="h" fact="0.7561"/>
              <dgm:constr type="w" for="ch" forName="image_6" refType="w" fact="0.1572"/>
              <dgm:constr type="h" for="ch" forName="image_6" refType="h" fact="0.1784"/>
              <dgm:constr type="l" for="ch" forName="image_accent_5" refType="w" fact="0.3677"/>
              <dgm:constr type="t" for="ch" forName="image_accent_5" refType="h" fact="0.0649"/>
              <dgm:constr type="w" for="ch" forName="image_accent_5" refType="w" fact="0.1022"/>
              <dgm:constr type="h" for="ch" forName="image_accent_5" refType="h" fact="0.116"/>
              <dgm:constr type="l" for="ch" forName="image_5" refType="w" fact="0.3738"/>
              <dgm:constr type="t" for="ch" forName="image_5" refType="h" fact="0.0717"/>
              <dgm:constr type="w" for="ch" forName="image_5" refType="w" fact="0.0902"/>
              <dgm:constr type="h" for="ch" forName="image_5" refType="h" fact="0.1023"/>
              <dgm:constr type="l" for="ch" forName="image_accent_4" refType="w" fact="0.437"/>
              <dgm:constr type="t" for="ch" forName="image_accent_4" refType="h" fact="0.1819"/>
              <dgm:constr type="w" for="ch" forName="image_accent_4" refType="w" fact="0.1103"/>
              <dgm:constr type="h" for="ch" forName="image_accent_4" refType="h" fact="0.1251"/>
              <dgm:constr type="l" for="ch" forName="image_4" refType="w" fact="0.4434"/>
              <dgm:constr type="t" for="ch" forName="image_4" refType="h" fact="0.1892"/>
              <dgm:constr type="w" for="ch" forName="image_4" refType="w" fact="0.0973"/>
              <dgm:constr type="h" for="ch" forName="image_4" refType="h" fact="0.1104"/>
              <dgm:constr type="l" for="ch" forName="image_accent_2" refType="w" fact="0.3942"/>
              <dgm:constr type="t" for="ch" forName="image_accent_2" refType="h" fact="0.5371"/>
              <dgm:constr type="w" for="ch" forName="image_accent_2" refType="w" fact="0.1226"/>
              <dgm:constr type="h" for="ch" forName="image_accent_2" refType="h" fact="0.1392"/>
              <dgm:constr type="l" for="ch" forName="image_2" refType="w" fact="0.4014"/>
              <dgm:constr type="t" for="ch" forName="image_2" refType="h" fact="0.5453"/>
              <dgm:constr type="w" for="ch" forName="image_2" refType="w" fact="0.1082"/>
              <dgm:constr type="h" for="ch" forName="image_2" refType="h" fact="0.1228"/>
              <dgm:constr type="l" for="ch" forName="image_accent_3" refType="w" fact="0.4075"/>
              <dgm:constr type="t" for="ch" forName="image_accent_3" refType="h" fact="0.3407"/>
              <dgm:constr type="w" for="ch" forName="image_accent_3" refType="w" fact="0.1573"/>
              <dgm:constr type="h" for="ch" forName="image_accent_3" refType="h" fact="0.1785"/>
              <dgm:constr type="l" for="ch" forName="image_3" refType="w" fact="0.4158"/>
              <dgm:constr type="t" for="ch" forName="image_3" refType="h" fact="0.3501"/>
              <dgm:constr type="w" for="ch" forName="image_3" refType="w" fact="0.1407"/>
              <dgm:constr type="h" for="ch" forName="image_3" refType="h" fact="0.1596"/>
              <dgm:constr type="l" for="ch" forName="image_accent_1" refType="w" fact="0.5338"/>
              <dgm:constr type="t" for="ch" forName="image_accent_1" refType="h" fact="0.4869"/>
              <dgm:constr type="w" for="ch" forName="image_accent_1" refType="w" fact="0.2344"/>
              <dgm:constr type="h" for="ch" forName="image_accent_1" refType="h" fact="0.2661"/>
              <dgm:constr type="l" for="ch" forName="image_1" refType="w" fact="0.5435"/>
              <dgm:constr type="t" for="ch" forName="image_1" refType="h" fact="0.4971"/>
              <dgm:constr type="w" for="ch" forName="image_1" refType="w" fact="0.2164"/>
              <dgm:constr type="h" for="ch" forName="image_1" refType="h" fact="0.2456"/>
              <dgm:constr type="l" for="ch" forName="parent_text_1" refType="w" fact="0.6522"/>
              <dgm:constr type="t" for="ch" forName="parent_text_1" refType="h" fact="0.3501"/>
              <dgm:constr type="w" for="ch" forName="parent_text_1" refType="w" fact="0.3478"/>
              <dgm:constr type="h" for="ch" forName="parent_text_1" refType="h" fact="0.125"/>
              <dgm:constr type="l" for="ch" forName="accent_1" refType="w" fact="0.5492"/>
              <dgm:constr type="t" for="ch" forName="accent_1" refType="h" fact="0.2909"/>
              <dgm:constr type="w" for="ch" forName="accent_1" refType="w" fact="0.0696"/>
              <dgm:constr type="h" for="ch" forName="accent_1" refType="h" fact="0.0789"/>
              <dgm:constr type="l" for="ch" forName="parent_text_2" refType="w" fact="0.0211"/>
              <dgm:constr type="t" for="ch" forName="parent_text_2" refType="h" fact="0.5453"/>
              <dgm:constr type="w" for="ch" forName="parent_text_2" refType="w" fact="0.3478"/>
              <dgm:constr type="h" for="ch" forName="parent_text_2" refType="h" fact="0.1228"/>
              <dgm:constr type="l" for="ch" forName="parent_text_4" refType="w" fact="0.0644"/>
              <dgm:constr type="t" for="ch" forName="parent_text_4" refType="h" fact="0.1892"/>
              <dgm:constr type="w" for="ch" forName="parent_text_4" refType="w" fact="0.3478"/>
              <dgm:constr type="h" for="ch" forName="parent_text_4" refType="h" fact="0.1104"/>
              <dgm:constr type="l" for="ch" forName="accent_2" refType="w" fact="0.322"/>
              <dgm:constr type="t" for="ch" forName="accent_2" refType="h" fact="0.0146"/>
              <dgm:constr type="w" for="ch" forName="accent_2" refType="w" fact="0.0515"/>
              <dgm:constr type="h" for="ch" forName="accent_2" refType="h" fact="0.0585"/>
              <dgm:constr type="l" for="ch" forName="accent_3" refType="w" fact="0.2705"/>
              <dgm:constr type="t" for="ch" forName="accent_3" refType="h" fact="0"/>
              <dgm:constr type="w" for="ch" forName="accent_3" refType="w" fact="0.0258"/>
              <dgm:constr type="h" for="ch" forName="accent_3" refType="h" fact="0.0292"/>
              <dgm:constr type="l" for="ch" forName="parent_text_5" refType="w" fact="0"/>
              <dgm:constr type="t" for="ch" forName="parent_text_5" refType="h" fact="0.0717"/>
              <dgm:constr type="w" for="ch" forName="parent_text_5" refType="w" fact="0.3478"/>
              <dgm:constr type="h" for="ch" forName="parent_text_5" refType="h" fact="0.1023"/>
              <dgm:constr type="l" for="ch" forName="parent_text_3" refType="w" fact="0.034"/>
              <dgm:constr type="t" for="ch" forName="parent_text_3" refType="h" fact="0.3501"/>
              <dgm:constr type="w" for="ch" forName="parent_text_3" refType="w" fact="0.3478"/>
              <dgm:constr type="h" for="ch" forName="parent_text_3" refType="h" fact="0.1596"/>
              <dgm:constr type="l" for="ch" forName="accent_4" refType="w" fact="0.3766"/>
              <dgm:constr type="t" for="ch" forName="accent_4" refType="h" fact="0.9211"/>
              <dgm:constr type="w" for="ch" forName="accent_4" refType="w" fact="0.0696"/>
              <dgm:constr type="h" for="ch" forName="accent_4" refType="h" fact="0.0789"/>
              <dgm:constr type="l" for="ch" forName="parent_text_6" refType="w" fact="0.6328"/>
              <dgm:constr type="t" for="ch" forName="parent_text_6" refType="h" fact="0.7561"/>
              <dgm:constr type="w" for="ch" forName="parent_text_6" refType="w" fact="0.3478"/>
              <dgm:constr type="h" for="ch" forName="parent_text_6" refType="h" fact="0.1784"/>
              <dgm:constr type="l" for="ch" forName="accent_5" refType="w" fact="0.3431"/>
              <dgm:constr type="t" for="ch" forName="accent_5" refType="h" fact="0.6725"/>
              <dgm:constr type="w" for="ch" forName="accent_5" refType="w" fact="0.0386"/>
              <dgm:constr type="h" for="ch" forName="accent_5" refType="h" fact="0.0439"/>
            </dgm:constrLst>
          </dgm:else>
        </dgm:choose>
      </dgm:if>
      <dgm:if name="Name26" axis="ch" ptType="node" func="cnt" op="equ" val="7">
        <dgm:alg type="composite">
          <dgm:param type="ar" val="1.0352"/>
        </dgm:alg>
        <dgm:choose name="Name27">
          <dgm:if name="Name28" func="var" arg="dir" op="equ" val="norm">
            <dgm:constrLst>
              <dgm:constr type="primFontSz" for="des" ptType="node" op="equ" val="65"/>
              <dgm:constr type="l" for="ch" forName="accent_1" refType="w" fact="0.7553"/>
              <dgm:constr type="t" for="ch" forName="accent_1" refType="h" fact="0.96"/>
              <dgm:constr type="w" for="ch" forName="accent_1" refType="w" fact="0.0386"/>
              <dgm:constr type="h" for="ch" forName="accent_1" refType="h" fact="0.04"/>
              <dgm:constr type="l" for="ch" forName="image_accent_2" refType="w" fact="0.4832"/>
              <dgm:constr type="t" for="ch" forName="image_accent_2" refType="h" fact="0.4899"/>
              <dgm:constr type="w" for="ch" forName="image_accent_2" refType="w" fact="0.1226"/>
              <dgm:constr type="h" for="ch" forName="image_accent_2" refType="h" fact="0.1269"/>
              <dgm:constr type="l" for="ch" forName="image_2" refType="w" fact="0.4904"/>
              <dgm:constr type="t" for="ch" forName="image_2" refType="h" fact="0.4973"/>
              <dgm:constr type="w" for="ch" forName="image_2" refType="w" fact="0.1082"/>
              <dgm:constr type="h" for="ch" forName="image_2" refType="h" fact="0.112"/>
              <dgm:constr type="l" for="ch" forName="image_accent_3" refType="w" fact="0.4352"/>
              <dgm:constr type="t" for="ch" forName="image_accent_3" refType="h" fact="0.3107"/>
              <dgm:constr type="w" for="ch" forName="image_accent_3" refType="w" fact="0.1573"/>
              <dgm:constr type="h" for="ch" forName="image_accent_3" refType="h" fact="0.1628"/>
              <dgm:constr type="l" for="ch" forName="image_3" refType="w" fact="0.4435"/>
              <dgm:constr type="t" for="ch" forName="image_3" refType="h" fact="0.3193"/>
              <dgm:constr type="w" for="ch" forName="image_3" refType="w" fact="0.1407"/>
              <dgm:constr type="h" for="ch" forName="image_3" refType="h" fact="0.1456"/>
              <dgm:constr type="l" for="ch" forName="image_accent_4" refType="w" fact="0.4528"/>
              <dgm:constr type="t" for="ch" forName="image_accent_4" refType="h" fact="0.1659"/>
              <dgm:constr type="w" for="ch" forName="image_accent_4" refType="w" fact="0.1103"/>
              <dgm:constr type="h" for="ch" forName="image_accent_4" refType="h" fact="0.1141"/>
              <dgm:constr type="l" for="ch" forName="image_4" refType="w" fact="0.4593"/>
              <dgm:constr type="t" for="ch" forName="image_4" refType="h" fact="0.1726"/>
              <dgm:constr type="w" for="ch" forName="image_4" refType="w" fact="0.0973"/>
              <dgm:constr type="h" for="ch" forName="image_4" refType="h" fact="0.1007"/>
              <dgm:constr type="l" for="ch" forName="image_accent_5" refType="w" fact="0.5301"/>
              <dgm:constr type="t" for="ch" forName="image_accent_5" refType="h" fact="0.0592"/>
              <dgm:constr type="w" for="ch" forName="image_accent_5" refType="w" fact="0.1022"/>
              <dgm:constr type="h" for="ch" forName="image_accent_5" refType="h" fact="0.1058"/>
              <dgm:constr type="l" for="ch" forName="image_5" refType="w" fact="0.5361"/>
              <dgm:constr type="t" for="ch" forName="image_5" refType="h" fact="0.0654"/>
              <dgm:constr type="w" for="ch" forName="image_5" refType="w" fact="0.0902"/>
              <dgm:constr type="h" for="ch" forName="image_5" refType="h" fact="0.0933"/>
              <dgm:constr type="l" for="ch" forName="image_accent_6" refType="w" fact="0.3864"/>
              <dgm:constr type="t" for="ch" forName="image_accent_6" refType="h" fact="0.68"/>
              <dgm:constr type="w" for="ch" forName="image_accent_6" refType="w" fact="0.1757"/>
              <dgm:constr type="h" for="ch" forName="image_accent_6" refType="h" fact="0.1819"/>
              <dgm:constr type="l" for="ch" forName="image_6" refType="w" fact="0.3957"/>
              <dgm:constr type="t" for="ch" forName="image_6" refType="h" fact="0.6896"/>
              <dgm:constr type="w" for="ch" forName="image_6" refType="w" fact="0.1572"/>
              <dgm:constr type="h" for="ch" forName="image_6" refType="h" fact="0.1627"/>
              <dgm:constr type="l" for="ch" forName="image_accent_7" refType="w" fact="0.5291"/>
              <dgm:constr type="t" for="ch" forName="image_accent_7" refType="h" fact="0.8325"/>
              <dgm:constr type="w" for="ch" forName="image_accent_7" refType="w" fact="0.1103"/>
              <dgm:constr type="h" for="ch" forName="image_accent_7" refType="h" fact="0.1141"/>
              <dgm:constr type="l" for="ch" forName="image_7" refType="w" fact="0.5356"/>
              <dgm:constr type="t" for="ch" forName="image_7" refType="h" fact="0.8392"/>
              <dgm:constr type="w" for="ch" forName="image_7" refType="w" fact="0.0973"/>
              <dgm:constr type="h" for="ch" forName="image_7" refType="h" fact="0.1007"/>
              <dgm:constr type="l" for="ch" forName="image_accent_1" refType="w" fact="0.2318"/>
              <dgm:constr type="t" for="ch" forName="image_accent_1" refType="h" fact="0.444"/>
              <dgm:constr type="w" for="ch" forName="image_accent_1" refType="w" fact="0.2344"/>
              <dgm:constr type="h" for="ch" forName="image_accent_1" refType="h" fact="0.2426"/>
              <dgm:constr type="l" for="ch" forName="image_1" refType="w" fact="0.2408"/>
              <dgm:constr type="t" for="ch" forName="image_1" refType="h" fact="0.4533"/>
              <dgm:constr type="w" for="ch" forName="image_1" refType="w" fact="0.2164"/>
              <dgm:constr type="h" for="ch" forName="image_1" refType="h" fact="0.224"/>
              <dgm:constr type="l" for="ch" forName="parent_text_1" refType="w" fact="0"/>
              <dgm:constr type="t" for="ch" forName="parent_text_1" refType="h" fact="0.3193"/>
              <dgm:constr type="w" for="ch" forName="parent_text_1" refType="w" fact="0.3478"/>
              <dgm:constr type="h" for="ch" forName="parent_text_1" refType="h" fact="0.115"/>
              <dgm:constr type="l" for="ch" forName="accent_2" refType="w" fact="0.3813"/>
              <dgm:constr type="t" for="ch" forName="accent_2" refType="h" fact="0.2653"/>
              <dgm:constr type="w" for="ch" forName="accent_2" refType="w" fact="0.0696"/>
              <dgm:constr type="h" for="ch" forName="accent_2" refType="h" fact="0.072"/>
              <dgm:constr type="l" for="ch" forName="parent_text_2" refType="w" fact="0.6311"/>
              <dgm:constr type="t" for="ch" forName="parent_text_2" refType="h" fact="0.4973"/>
              <dgm:constr type="w" for="ch" forName="parent_text_2" refType="w" fact="0.3478"/>
              <dgm:constr type="h" for="ch" forName="parent_text_2" refType="h" fact="0.112"/>
              <dgm:constr type="l" for="ch" forName="parent_text_4" refType="w" fact="0.5878"/>
              <dgm:constr type="t" for="ch" forName="parent_text_4" refType="h" fact="0.1726"/>
              <dgm:constr type="w" for="ch" forName="parent_text_4" refType="w" fact="0.3478"/>
              <dgm:constr type="h" for="ch" forName="parent_text_4" refType="h" fact="0.1007"/>
              <dgm:constr type="l" for="ch" forName="accent_3" refType="w" fact="0.7038"/>
              <dgm:constr type="t" for="ch" forName="accent_3" refType="h" fact="0"/>
              <dgm:constr type="w" for="ch" forName="accent_3" refType="w" fact="0.0258"/>
              <dgm:constr type="h" for="ch" forName="accent_3" refType="h" fact="0.0267"/>
              <dgm:constr type="l" for="ch" forName="parent_text_5" refType="w" fact="0.6522"/>
              <dgm:constr type="t" for="ch" forName="parent_text_5" refType="h" fact="0.0654"/>
              <dgm:constr type="w" for="ch" forName="parent_text_5" refType="w" fact="0.3478"/>
              <dgm:constr type="h" for="ch" forName="parent_text_5" refType="h" fact="0.0933"/>
              <dgm:constr type="l" for="ch" forName="parent_text_3" refType="w" fact="0.6182"/>
              <dgm:constr type="t" for="ch" forName="parent_text_3" refType="h" fact="0.3193"/>
              <dgm:constr type="w" for="ch" forName="parent_text_3" refType="w" fact="0.3478"/>
              <dgm:constr type="h" for="ch" forName="parent_text_3" refType="h" fact="0.1456"/>
              <dgm:constr type="l" for="ch" forName="parent_text_6" refType="w" fact="0.02"/>
              <dgm:constr type="t" for="ch" forName="parent_text_6" refType="h" fact="0.6896"/>
              <dgm:constr type="w" for="ch" forName="parent_text_6" refType="w" fact="0.3478"/>
              <dgm:constr type="h" for="ch" forName="parent_text_6" refType="h" fact="0.1627"/>
              <dgm:constr type="l" for="ch" forName="accent_4" refType="w" fact="0.6265"/>
              <dgm:constr type="t" for="ch" forName="accent_4" refType="h" fact="0.0213"/>
              <dgm:constr type="w" for="ch" forName="accent_4" refType="w" fact="0.0515"/>
              <dgm:constr type="h" for="ch" forName="accent_4" refType="h" fact="0.0533"/>
              <dgm:constr type="l" for="ch" forName="accent_5" refType="w" fact="0.6522"/>
              <dgm:constr type="t" for="ch" forName="accent_5" refType="h" fact="0.92"/>
              <dgm:constr type="w" for="ch" forName="accent_5" refType="w" fact="0.0696"/>
              <dgm:constr type="h" for="ch" forName="accent_5" refType="h" fact="0.072"/>
              <dgm:constr type="l" for="ch" forName="parent_text_7" refType="w" fact="0.105"/>
              <dgm:constr type="t" for="ch" forName="parent_text_7" refType="h" fact="0.87"/>
              <dgm:constr type="w" for="ch" forName="parent_text_7" refType="w" fact="0.407"/>
              <dgm:constr type="h" for="ch" forName="parent_text_7" refType="h" fact="0.13"/>
              <dgm:constr type="l" for="ch" forName="accent_6" refType="w" fact="0.6136"/>
              <dgm:constr type="t" for="ch" forName="accent_6" refType="h" fact="0.6133"/>
              <dgm:constr type="w" for="ch" forName="accent_6" refType="w" fact="0.0386"/>
              <dgm:constr type="h" for="ch" forName="accent_6" refType="h" fact="0.04"/>
            </dgm:constrLst>
          </dgm:if>
          <dgm:else name="Name29">
            <dgm:constrLst>
              <dgm:constr type="primFontSz" for="des" ptType="node" op="equ" val="65"/>
              <dgm:constr type="l" for="ch" forName="accent_1" refType="w" fact="0.2061"/>
              <dgm:constr type="t" for="ch" forName="accent_1" refType="h" fact="0.96"/>
              <dgm:constr type="w" for="ch" forName="accent_1" refType="w" fact="0.0386"/>
              <dgm:constr type="h" for="ch" forName="accent_1" refType="h" fact="0.04"/>
              <dgm:constr type="l" for="ch" forName="image_accent_7" refType="w" fact="0.3606"/>
              <dgm:constr type="t" for="ch" forName="image_accent_7" refType="h" fact="0.8325"/>
              <dgm:constr type="w" for="ch" forName="image_accent_7" refType="w" fact="0.1103"/>
              <dgm:constr type="h" for="ch" forName="image_accent_7" refType="h" fact="0.1141"/>
              <dgm:constr type="l" for="ch" forName="image_7" refType="w" fact="0.3671"/>
              <dgm:constr type="t" for="ch" forName="image_7" refType="h" fact="0.8392"/>
              <dgm:constr type="w" for="ch" forName="image_7" refType="w" fact="0.0973"/>
              <dgm:constr type="h" for="ch" forName="image_7" refType="h" fact="0.1007"/>
              <dgm:constr type="l" for="ch" forName="image_accent_6" refType="w" fact="0.4379"/>
              <dgm:constr type="t" for="ch" forName="image_accent_6" refType="h" fact="0.68"/>
              <dgm:constr type="w" for="ch" forName="image_accent_6" refType="w" fact="0.1757"/>
              <dgm:constr type="h" for="ch" forName="image_accent_6" refType="h" fact="0.1819"/>
              <dgm:constr type="l" for="ch" forName="image_6" refType="w" fact="0.4471"/>
              <dgm:constr type="t" for="ch" forName="image_6" refType="h" fact="0.6896"/>
              <dgm:constr type="w" for="ch" forName="image_6" refType="w" fact="0.1572"/>
              <dgm:constr type="h" for="ch" forName="image_6" refType="h" fact="0.1627"/>
              <dgm:constr type="l" for="ch" forName="image_accent_5" refType="w" fact="0.3677"/>
              <dgm:constr type="t" for="ch" forName="image_accent_5" refType="h" fact="0.0592"/>
              <dgm:constr type="w" for="ch" forName="image_accent_5" refType="w" fact="0.1022"/>
              <dgm:constr type="h" for="ch" forName="image_accent_5" refType="h" fact="0.1058"/>
              <dgm:constr type="l" for="ch" forName="image_5" refType="w" fact="0.3738"/>
              <dgm:constr type="t" for="ch" forName="image_5" refType="h" fact="0.0654"/>
              <dgm:constr type="w" for="ch" forName="image_5" refType="w" fact="0.0902"/>
              <dgm:constr type="h" for="ch" forName="image_5" refType="h" fact="0.0933"/>
              <dgm:constr type="l" for="ch" forName="image_accent_4" refType="w" fact="0.437"/>
              <dgm:constr type="t" for="ch" forName="image_accent_4" refType="h" fact="0.1659"/>
              <dgm:constr type="w" for="ch" forName="image_accent_4" refType="w" fact="0.1103"/>
              <dgm:constr type="h" for="ch" forName="image_accent_4" refType="h" fact="0.1141"/>
              <dgm:constr type="l" for="ch" forName="image_4" refType="w" fact="0.4434"/>
              <dgm:constr type="t" for="ch" forName="image_4" refType="h" fact="0.1726"/>
              <dgm:constr type="w" for="ch" forName="image_4" refType="w" fact="0.0973"/>
              <dgm:constr type="h" for="ch" forName="image_4" refType="h" fact="0.1007"/>
              <dgm:constr type="l" for="ch" forName="image_accent_2" refType="w" fact="0.3942"/>
              <dgm:constr type="t" for="ch" forName="image_accent_2" refType="h" fact="0.4899"/>
              <dgm:constr type="w" for="ch" forName="image_accent_2" refType="w" fact="0.1226"/>
              <dgm:constr type="h" for="ch" forName="image_accent_2" refType="h" fact="0.1269"/>
              <dgm:constr type="l" for="ch" forName="image_2" refType="w" fact="0.4014"/>
              <dgm:constr type="t" for="ch" forName="image_2" refType="h" fact="0.4973"/>
              <dgm:constr type="w" for="ch" forName="image_2" refType="w" fact="0.1082"/>
              <dgm:constr type="h" for="ch" forName="image_2" refType="h" fact="0.112"/>
              <dgm:constr type="l" for="ch" forName="image_accent_3" refType="w" fact="0.4075"/>
              <dgm:constr type="t" for="ch" forName="image_accent_3" refType="h" fact="0.3107"/>
              <dgm:constr type="w" for="ch" forName="image_accent_3" refType="w" fact="0.1573"/>
              <dgm:constr type="h" for="ch" forName="image_accent_3" refType="h" fact="0.1628"/>
              <dgm:constr type="l" for="ch" forName="image_3" refType="w" fact="0.4158"/>
              <dgm:constr type="t" for="ch" forName="image_3" refType="h" fact="0.3193"/>
              <dgm:constr type="w" for="ch" forName="image_3" refType="w" fact="0.1407"/>
              <dgm:constr type="h" for="ch" forName="image_3" refType="h" fact="0.1456"/>
              <dgm:constr type="l" for="ch" forName="image_accent_1" refType="w" fact="0.5338"/>
              <dgm:constr type="t" for="ch" forName="image_accent_1" refType="h" fact="0.444"/>
              <dgm:constr type="w" for="ch" forName="image_accent_1" refType="w" fact="0.2344"/>
              <dgm:constr type="h" for="ch" forName="image_accent_1" refType="h" fact="0.2426"/>
              <dgm:constr type="l" for="ch" forName="image_1" refType="w" fact="0.5428"/>
              <dgm:constr type="t" for="ch" forName="image_1" refType="h" fact="0.4533"/>
              <dgm:constr type="w" for="ch" forName="image_1" refType="w" fact="0.2164"/>
              <dgm:constr type="h" for="ch" forName="image_1" refType="h" fact="0.224"/>
              <dgm:constr type="l" for="ch" forName="parent_text_1" refType="w" fact="0.6522"/>
              <dgm:constr type="t" for="ch" forName="parent_text_1" refType="h" fact="0.3193"/>
              <dgm:constr type="w" for="ch" forName="parent_text_1" refType="w" fact="0.3478"/>
              <dgm:constr type="h" for="ch" forName="parent_text_1" refType="h" fact="0.115"/>
              <dgm:constr type="l" for="ch" forName="accent_2" refType="w" fact="0.5492"/>
              <dgm:constr type="t" for="ch" forName="accent_2" refType="h" fact="0.2653"/>
              <dgm:constr type="w" for="ch" forName="accent_2" refType="w" fact="0.0696"/>
              <dgm:constr type="h" for="ch" forName="accent_2" refType="h" fact="0.072"/>
              <dgm:constr type="l" for="ch" forName="parent_text_2" refType="w" fact="0.0211"/>
              <dgm:constr type="t" for="ch" forName="parent_text_2" refType="h" fact="0.4973"/>
              <dgm:constr type="w" for="ch" forName="parent_text_2" refType="w" fact="0.3478"/>
              <dgm:constr type="h" for="ch" forName="parent_text_2" refType="h" fact="0.112"/>
              <dgm:constr type="l" for="ch" forName="parent_text_4" refType="w" fact="0.0644"/>
              <dgm:constr type="t" for="ch" forName="parent_text_4" refType="h" fact="0.1726"/>
              <dgm:constr type="w" for="ch" forName="parent_text_4" refType="w" fact="0.3478"/>
              <dgm:constr type="h" for="ch" forName="parent_text_4" refType="h" fact="0.1007"/>
              <dgm:constr type="l" for="ch" forName="accent_3" refType="w" fact="0.2705"/>
              <dgm:constr type="t" for="ch" forName="accent_3" refType="h" fact="0"/>
              <dgm:constr type="w" for="ch" forName="accent_3" refType="w" fact="0.0258"/>
              <dgm:constr type="h" for="ch" forName="accent_3" refType="h" fact="0.0267"/>
              <dgm:constr type="l" for="ch" forName="parent_text_5" refType="w" fact="0"/>
              <dgm:constr type="t" for="ch" forName="parent_text_5" refType="h" fact="0.0654"/>
              <dgm:constr type="w" for="ch" forName="parent_text_5" refType="w" fact="0.3478"/>
              <dgm:constr type="h" for="ch" forName="parent_text_5" refType="h" fact="0.0933"/>
              <dgm:constr type="l" for="ch" forName="parent_text_3" refType="w" fact="0.034"/>
              <dgm:constr type="t" for="ch" forName="parent_text_3" refType="h" fact="0.3193"/>
              <dgm:constr type="w" for="ch" forName="parent_text_3" refType="w" fact="0.3478"/>
              <dgm:constr type="h" for="ch" forName="parent_text_3" refType="h" fact="0.1456"/>
              <dgm:constr type="l" for="ch" forName="parent_text_6" refType="w" fact="0.63"/>
              <dgm:constr type="t" for="ch" forName="parent_text_6" refType="h" fact="0.6896"/>
              <dgm:constr type="w" for="ch" forName="parent_text_6" refType="w" fact="0.3478"/>
              <dgm:constr type="h" for="ch" forName="parent_text_6" refType="h" fact="0.1627"/>
              <dgm:constr type="l" for="ch" forName="accent_4" refType="w" fact="0.322"/>
              <dgm:constr type="t" for="ch" forName="accent_4" refType="h" fact="0.0213"/>
              <dgm:constr type="w" for="ch" forName="accent_4" refType="w" fact="0.0515"/>
              <dgm:constr type="h" for="ch" forName="accent_4" refType="h" fact="0.0533"/>
              <dgm:constr type="l" for="ch" forName="accent_5" refType="w" fact="0.2782"/>
              <dgm:constr type="t" for="ch" forName="accent_5" refType="h" fact="0.92"/>
              <dgm:constr type="w" for="ch" forName="accent_5" refType="w" fact="0.0696"/>
              <dgm:constr type="h" for="ch" forName="accent_5" refType="h" fact="0.072"/>
              <dgm:constr type="l" for="ch" forName="parent_text_7" refType="w" fact="0.485"/>
              <dgm:constr type="t" for="ch" forName="parent_text_7" refType="h" fact="0.87"/>
              <dgm:constr type="w" for="ch" forName="parent_text_7" refType="w" fact="0.347"/>
              <dgm:constr type="h" for="ch" forName="parent_text_7" refType="h" fact="0.13"/>
              <dgm:constr type="l" for="ch" forName="accent_6" refType="w" fact="0.3478"/>
              <dgm:constr type="t" for="ch" forName="accent_6" refType="h" fact="0.6133"/>
              <dgm:constr type="w" for="ch" forName="accent_6" refType="w" fact="0.0386"/>
              <dgm:constr type="h" for="ch" forName="accent_6" refType="h" fact="0.04"/>
            </dgm:constrLst>
          </dgm:else>
        </dgm:choose>
        <dgm:layoutNode name="accent_6" styleLbl="alignNode1">
          <dgm:alg type="sp"/>
          <dgm:shape xmlns:r="http://schemas.openxmlformats.org/officeDocument/2006/relationships" type="donut" r:blip="">
            <dgm:adjLst>
              <dgm:adj idx="1" val="0.0746"/>
            </dgm:adjLst>
          </dgm:shape>
          <dgm:presOf/>
        </dgm:layoutNode>
      </dgm:if>
      <dgm:else name="Name30">
        <dgm:alg type="composite">
          <dgm:param type="ar" val="0.9705"/>
        </dgm:alg>
        <dgm:choose name="Name31">
          <dgm:if name="Name32" func="var" arg="dir" op="equ" val="norm">
            <dgm:constrLst>
              <dgm:constr type="primFontSz" for="des" ptType="node" op="equ" val="65"/>
              <dgm:constr type="l" for="ch" forName="accent_1" refType="w" fact="0.7599"/>
              <dgm:constr type="t" for="ch" forName="accent_1" refType="h" fact="0.925"/>
              <dgm:constr type="w" for="ch" forName="accent_1" refType="w" fact="0.0386"/>
              <dgm:constr type="h" for="ch" forName="accent_1" refType="h" fact="0.0375"/>
              <dgm:constr type="l" for="ch" forName="accent_2" refType="w" fact="0.6182"/>
              <dgm:constr type="t" for="ch" forName="accent_2" refType="h" fact="0.575"/>
              <dgm:constr type="w" for="ch" forName="accent_2" refType="w" fact="0.0386"/>
              <dgm:constr type="h" for="ch" forName="accent_2" refType="h" fact="0.0375"/>
              <dgm:constr type="l" for="ch" forName="image_accent_8" refType="w" fact="0.6449"/>
              <dgm:constr type="t" for="ch" forName="image_accent_8" refType="h" fact="0.8508"/>
              <dgm:constr type="w" for="ch" forName="image_accent_8" refType="w" fact="0.1022"/>
              <dgm:constr type="h" for="ch" forName="image_accent_8" refType="h" fact="0.0992"/>
              <dgm:constr type="l" for="ch" forName="image_8" refType="w" fact="0.6538"/>
              <dgm:constr type="t" for="ch" forName="image_8" refType="h" fact="0.8595"/>
              <dgm:constr type="w" for="ch" forName="image_8" refType="w" fact="0.0844"/>
              <dgm:constr type="h" for="ch" forName="image_8" refType="h" fact="0.0819"/>
              <dgm:constr type="l" for="ch" forName="image_accent_7" refType="w" fact="0.5291"/>
              <dgm:constr type="t" for="ch" forName="image_accent_7" refType="h" fact="0.7805"/>
              <dgm:constr type="w" for="ch" forName="image_accent_7" refType="w" fact="0.1103"/>
              <dgm:constr type="h" for="ch" forName="image_accent_7" refType="h" fact="0.107"/>
              <dgm:constr type="l" for="ch" forName="image_7" refType="w" fact="0.5356"/>
              <dgm:constr type="t" for="ch" forName="image_7" refType="h" fact="0.7868"/>
              <dgm:constr type="w" for="ch" forName="image_7" refType="w" fact="0.0973"/>
              <dgm:constr type="h" for="ch" forName="image_7" refType="h" fact="0.0944"/>
              <dgm:constr type="l" for="ch" forName="image_accent_6" refType="w" fact="0.3864"/>
              <dgm:constr type="t" for="ch" forName="image_accent_6" refType="h" fact="0.6375"/>
              <dgm:constr type="w" for="ch" forName="image_accent_6" refType="w" fact="0.1757"/>
              <dgm:constr type="h" for="ch" forName="image_accent_6" refType="h" fact="0.1706"/>
              <dgm:constr type="l" for="ch" forName="image_6" refType="w" fact="0.3957"/>
              <dgm:constr type="t" for="ch" forName="image_6" refType="h" fact="0.6465"/>
              <dgm:constr type="w" for="ch" forName="image_6" refType="w" fact="0.1572"/>
              <dgm:constr type="h" for="ch" forName="image_6" refType="h" fact="0.1525"/>
              <dgm:constr type="l" for="ch" forName="image_accent_5" refType="w" fact="0.5301"/>
              <dgm:constr type="t" for="ch" forName="image_accent_5" refType="h" fact="0.0555"/>
              <dgm:constr type="w" for="ch" forName="image_accent_5" refType="w" fact="0.1022"/>
              <dgm:constr type="h" for="ch" forName="image_accent_5" refType="h" fact="0.0992"/>
              <dgm:constr type="l" for="ch" forName="image_5" refType="w" fact="0.5361"/>
              <dgm:constr type="t" for="ch" forName="image_5" refType="h" fact="0.0613"/>
              <dgm:constr type="w" for="ch" forName="image_5" refType="w" fact="0.0902"/>
              <dgm:constr type="h" for="ch" forName="image_5" refType="h" fact="0.0875"/>
              <dgm:constr type="l" for="ch" forName="image_accent_4" refType="w" fact="0.4528"/>
              <dgm:constr type="t" for="ch" forName="image_accent_4" refType="h" fact="0.1555"/>
              <dgm:constr type="w" for="ch" forName="image_accent_4" refType="w" fact="0.1103"/>
              <dgm:constr type="h" for="ch" forName="image_accent_4" refType="h" fact="0.107"/>
              <dgm:constr type="l" for="ch" forName="image_4" refType="w" fact="0.4593"/>
              <dgm:constr type="t" for="ch" forName="image_4" refType="h" fact="0.1618"/>
              <dgm:constr type="w" for="ch" forName="image_4" refType="w" fact="0.0973"/>
              <dgm:constr type="h" for="ch" forName="image_4" refType="h" fact="0.0944"/>
              <dgm:constr type="l" for="ch" forName="image_accent_2" refType="w" fact="0.4832"/>
              <dgm:constr type="t" for="ch" forName="image_accent_2" refType="h" fact="0.4593"/>
              <dgm:constr type="w" for="ch" forName="image_accent_2" refType="w" fact="0.1226"/>
              <dgm:constr type="h" for="ch" forName="image_accent_2" refType="h" fact="0.119"/>
              <dgm:constr type="l" for="ch" forName="image_2" refType="w" fact="0.4904"/>
              <dgm:constr type="t" for="ch" forName="image_2" refType="h" fact="0.4663"/>
              <dgm:constr type="w" for="ch" forName="image_2" refType="w" fact="0.1082"/>
              <dgm:constr type="h" for="ch" forName="image_2" refType="h" fact="0.105"/>
              <dgm:constr type="l" for="ch" forName="image_accent_3" refType="w" fact="0.4352"/>
              <dgm:constr type="t" for="ch" forName="image_accent_3" refType="h" fact="0.2913"/>
              <dgm:constr type="w" for="ch" forName="image_accent_3" refType="w" fact="0.1573"/>
              <dgm:constr type="h" for="ch" forName="image_accent_3" refType="h" fact="0.1526"/>
              <dgm:constr type="l" for="ch" forName="image_3" refType="w" fact="0.4435"/>
              <dgm:constr type="t" for="ch" forName="image_3" refType="h" fact="0.2993"/>
              <dgm:constr type="w" for="ch" forName="image_3" refType="w" fact="0.1407"/>
              <dgm:constr type="h" for="ch" forName="image_3" refType="h" fact="0.1365"/>
              <dgm:constr type="l" for="ch" forName="image_accent_1" refType="w" fact="0.2318"/>
              <dgm:constr type="t" for="ch" forName="image_accent_1" refType="h" fact="0.4163"/>
              <dgm:constr type="w" for="ch" forName="image_accent_1" refType="w" fact="0.2344"/>
              <dgm:constr type="h" for="ch" forName="image_accent_1" refType="h" fact="0.2275"/>
              <dgm:constr type="l" for="ch" forName="image_1" refType="w" fact="0.2408"/>
              <dgm:constr type="t" for="ch" forName="image_1" refType="h" fact="0.425"/>
              <dgm:constr type="w" for="ch" forName="image_1" refType="w" fact="0.2164"/>
              <dgm:constr type="h" for="ch" forName="image_1" refType="h" fact="0.21"/>
              <dgm:constr type="l" for="ch" forName="parent_text_1" refType="w" fact="0"/>
              <dgm:constr type="t" for="ch" forName="parent_text_1" refType="h" fact="0.2993"/>
              <dgm:constr type="w" for="ch" forName="parent_text_1" refType="w" fact="0.3478"/>
              <dgm:constr type="h" for="ch" forName="parent_text_1" refType="h" fact="0.11"/>
              <dgm:constr type="l" for="ch" forName="accent_3" refType="w" fact="0.3813"/>
              <dgm:constr type="t" for="ch" forName="accent_3" refType="h" fact="0.2488"/>
              <dgm:constr type="w" for="ch" forName="accent_3" refType="w" fact="0.0696"/>
              <dgm:constr type="h" for="ch" forName="accent_3" refType="h" fact="0.0675"/>
              <dgm:constr type="l" for="ch" forName="parent_text_2" refType="w" fact="0.6311"/>
              <dgm:constr type="t" for="ch" forName="parent_text_2" refType="h" fact="0.4663"/>
              <dgm:constr type="w" for="ch" forName="parent_text_2" refType="w" fact="0.3478"/>
              <dgm:constr type="h" for="ch" forName="parent_text_2" refType="h" fact="0.105"/>
              <dgm:constr type="l" for="ch" forName="parent_text_4" refType="w" fact="0.5878"/>
              <dgm:constr type="t" for="ch" forName="parent_text_4" refType="h" fact="0.1618"/>
              <dgm:constr type="w" for="ch" forName="parent_text_4" refType="w" fact="0.3478"/>
              <dgm:constr type="h" for="ch" forName="parent_text_4" refType="h" fact="0.0944"/>
              <dgm:constr type="l" for="ch" forName="accent_4" refType="w" fact="0.7038"/>
              <dgm:constr type="t" for="ch" forName="accent_4" refType="h" fact="0"/>
              <dgm:constr type="w" for="ch" forName="accent_4" refType="w" fact="0.0258"/>
              <dgm:constr type="h" for="ch" forName="accent_4" refType="h" fact="0.025"/>
              <dgm:constr type="l" for="ch" forName="parent_text_5" refType="w" fact="0.6522"/>
              <dgm:constr type="t" for="ch" forName="parent_text_5" refType="h" fact="0.0625"/>
              <dgm:constr type="w" for="ch" forName="parent_text_5" refType="w" fact="0.3478"/>
              <dgm:constr type="h" for="ch" forName="parent_text_5" refType="h" fact="0.0863"/>
              <dgm:constr type="l" for="ch" forName="parent_text_3" refType="w" fact="0.6182"/>
              <dgm:constr type="t" for="ch" forName="parent_text_3" refType="h" fact="0.2993"/>
              <dgm:constr type="w" for="ch" forName="parent_text_3" refType="w" fact="0.3478"/>
              <dgm:constr type="h" for="ch" forName="parent_text_3" refType="h" fact="0.1365"/>
              <dgm:constr type="l" for="ch" forName="parent_text_6" refType="w" fact="0.02"/>
              <dgm:constr type="t" for="ch" forName="parent_text_6" refType="h" fact="0.6465"/>
              <dgm:constr type="w" for="ch" forName="parent_text_6" refType="w" fact="0.3478"/>
              <dgm:constr type="h" for="ch" forName="parent_text_6" refType="h" fact="0.1525"/>
              <dgm:constr type="l" for="ch" forName="accent_5" refType="w" fact="0.6265"/>
              <dgm:constr type="t" for="ch" forName="accent_5" refType="h" fact="0.02"/>
              <dgm:constr type="w" for="ch" forName="accent_5" refType="w" fact="0.0515"/>
              <dgm:constr type="h" for="ch" forName="accent_5" refType="h" fact="0.05"/>
              <dgm:constr type="l" for="ch" forName="parent_text_7" refType="w" fact="0.165"/>
              <dgm:constr type="t" for="ch" forName="parent_text_7" refType="h" fact="0.81"/>
              <dgm:constr type="w" for="ch" forName="parent_text_7" refType="w" fact="0.3478"/>
              <dgm:constr type="h" for="ch" forName="parent_text_7" refType="h" fact="0.077"/>
              <dgm:constr type="l" for="ch" forName="parent_text_8" refType="w" fact="0.275"/>
              <dgm:constr type="t" for="ch" forName="parent_text_8" refType="h" fact="0.89"/>
              <dgm:constr type="w" for="ch" forName="parent_text_8" refType="w" fact="0.3478"/>
              <dgm:constr type="h" for="ch" forName="parent_text_8" refType="h" fact="0.11"/>
            </dgm:constrLst>
          </dgm:if>
          <dgm:else name="Name33">
            <dgm:constrLst>
              <dgm:constr type="primFontSz" for="des" ptType="node" op="equ" val="65"/>
              <dgm:constr type="l" for="ch" forName="accent_1" refType="w" fact="0.2014"/>
              <dgm:constr type="t" for="ch" forName="accent_1" refType="h" fact="0.925"/>
              <dgm:constr type="w" for="ch" forName="accent_1" refType="w" fact="0.0386"/>
              <dgm:constr type="h" for="ch" forName="accent_1" refType="h" fact="0.0375"/>
              <dgm:constr type="l" for="ch" forName="accent_2" refType="w" fact="0.3431"/>
              <dgm:constr type="t" for="ch" forName="accent_2" refType="h" fact="0.575"/>
              <dgm:constr type="w" for="ch" forName="accent_2" refType="w" fact="0.0386"/>
              <dgm:constr type="h" for="ch" forName="accent_2" refType="h" fact="0.0375"/>
              <dgm:constr type="l" for="ch" forName="image_accent_8" refType="w" fact="0.253"/>
              <dgm:constr type="t" for="ch" forName="image_accent_8" refType="h" fact="0.8508"/>
              <dgm:constr type="w" for="ch" forName="image_accent_8" refType="w" fact="0.1022"/>
              <dgm:constr type="h" for="ch" forName="image_accent_8" refType="h" fact="0.0992"/>
              <dgm:constr type="l" for="ch" forName="image_8" refType="w" fact="0.2619"/>
              <dgm:constr type="t" for="ch" forName="image_8" refType="h" fact="0.8595"/>
              <dgm:constr type="w" for="ch" forName="image_8" refType="w" fact="0.0844"/>
              <dgm:constr type="h" for="ch" forName="image_8" refType="h" fact="0.0819"/>
              <dgm:constr type="l" for="ch" forName="image_accent_7" refType="w" fact="0.3606"/>
              <dgm:constr type="t" for="ch" forName="image_accent_7" refType="h" fact="0.7805"/>
              <dgm:constr type="w" for="ch" forName="image_accent_7" refType="w" fact="0.1103"/>
              <dgm:constr type="h" for="ch" forName="image_accent_7" refType="h" fact="0.107"/>
              <dgm:constr type="l" for="ch" forName="image_7" refType="w" fact="0.3671"/>
              <dgm:constr type="t" for="ch" forName="image_7" refType="h" fact="0.7868"/>
              <dgm:constr type="w" for="ch" forName="image_7" refType="w" fact="0.0973"/>
              <dgm:constr type="h" for="ch" forName="image_7" refType="h" fact="0.0944"/>
              <dgm:constr type="l" for="ch" forName="image_accent_6" refType="w" fact="0.4379"/>
              <dgm:constr type="t" for="ch" forName="image_accent_6" refType="h" fact="0.6375"/>
              <dgm:constr type="w" for="ch" forName="image_accent_6" refType="w" fact="0.1757"/>
              <dgm:constr type="h" for="ch" forName="image_accent_6" refType="h" fact="0.1706"/>
              <dgm:constr type="l" for="ch" forName="image_6" refType="w" fact="0.4471"/>
              <dgm:constr type="t" for="ch" forName="image_6" refType="h" fact="0.6465"/>
              <dgm:constr type="w" for="ch" forName="image_6" refType="w" fact="0.1572"/>
              <dgm:constr type="h" for="ch" forName="image_6" refType="h" fact="0.1525"/>
              <dgm:constr type="l" for="ch" forName="image_accent_5" refType="w" fact="0.3677"/>
              <dgm:constr type="t" for="ch" forName="image_accent_5" refType="h" fact="0.0555"/>
              <dgm:constr type="w" for="ch" forName="image_accent_5" refType="w" fact="0.1022"/>
              <dgm:constr type="h" for="ch" forName="image_accent_5" refType="h" fact="0.0992"/>
              <dgm:constr type="l" for="ch" forName="image_5" refType="w" fact="0.3738"/>
              <dgm:constr type="t" for="ch" forName="image_5" refType="h" fact="0.0613"/>
              <dgm:constr type="w" for="ch" forName="image_5" refType="w" fact="0.0902"/>
              <dgm:constr type="h" for="ch" forName="image_5" refType="h" fact="0.0875"/>
              <dgm:constr type="l" for="ch" forName="image_accent_4" refType="w" fact="0.437"/>
              <dgm:constr type="t" for="ch" forName="image_accent_4" refType="h" fact="0.1555"/>
              <dgm:constr type="w" for="ch" forName="image_accent_4" refType="w" fact="0.1103"/>
              <dgm:constr type="h" for="ch" forName="image_accent_4" refType="h" fact="0.107"/>
              <dgm:constr type="l" for="ch" forName="image_4" refType="w" fact="0.4434"/>
              <dgm:constr type="t" for="ch" forName="image_4" refType="h" fact="0.1618"/>
              <dgm:constr type="w" for="ch" forName="image_4" refType="w" fact="0.0973"/>
              <dgm:constr type="h" for="ch" forName="image_4" refType="h" fact="0.0944"/>
              <dgm:constr type="l" for="ch" forName="image_accent_2" refType="w" fact="0.3942"/>
              <dgm:constr type="t" for="ch" forName="image_accent_2" refType="h" fact="0.4593"/>
              <dgm:constr type="w" for="ch" forName="image_accent_2" refType="w" fact="0.1226"/>
              <dgm:constr type="h" for="ch" forName="image_accent_2" refType="h" fact="0.119"/>
              <dgm:constr type="l" for="ch" forName="image_2" refType="w" fact="0.4014"/>
              <dgm:constr type="t" for="ch" forName="image_2" refType="h" fact="0.4663"/>
              <dgm:constr type="w" for="ch" forName="image_2" refType="w" fact="0.1082"/>
              <dgm:constr type="h" for="ch" forName="image_2" refType="h" fact="0.105"/>
              <dgm:constr type="l" for="ch" forName="image_accent_3" refType="w" fact="0.4075"/>
              <dgm:constr type="t" for="ch" forName="image_accent_3" refType="h" fact="0.2913"/>
              <dgm:constr type="w" for="ch" forName="image_accent_3" refType="w" fact="0.1573"/>
              <dgm:constr type="h" for="ch" forName="image_accent_3" refType="h" fact="0.1526"/>
              <dgm:constr type="l" for="ch" forName="image_3" refType="w" fact="0.4158"/>
              <dgm:constr type="t" for="ch" forName="image_3" refType="h" fact="0.2993"/>
              <dgm:constr type="w" for="ch" forName="image_3" refType="w" fact="0.1407"/>
              <dgm:constr type="h" for="ch" forName="image_3" refType="h" fact="0.1365"/>
              <dgm:constr type="l" for="ch" forName="image_accent_1" refType="w" fact="0.5338"/>
              <dgm:constr type="t" for="ch" forName="image_accent_1" refType="h" fact="0.4163"/>
              <dgm:constr type="w" for="ch" forName="image_accent_1" refType="w" fact="0.2344"/>
              <dgm:constr type="h" for="ch" forName="image_accent_1" refType="h" fact="0.2275"/>
              <dgm:constr type="l" for="ch" forName="image_1" refType="w" fact="0.5428"/>
              <dgm:constr type="t" for="ch" forName="image_1" refType="h" fact="0.425"/>
              <dgm:constr type="w" for="ch" forName="image_1" refType="w" fact="0.2164"/>
              <dgm:constr type="h" for="ch" forName="image_1" refType="h" fact="0.21"/>
              <dgm:constr type="l" for="ch" forName="parent_text_1" refType="w" fact="0.6522"/>
              <dgm:constr type="t" for="ch" forName="parent_text_1" refType="h" fact="0.2993"/>
              <dgm:constr type="w" for="ch" forName="parent_text_1" refType="w" fact="0.3478"/>
              <dgm:constr type="h" for="ch" forName="parent_text_1" refType="h" fact="0.11"/>
              <dgm:constr type="l" for="ch" forName="accent_3" refType="w" fact="0.5492"/>
              <dgm:constr type="t" for="ch" forName="accent_3" refType="h" fact="0.2488"/>
              <dgm:constr type="w" for="ch" forName="accent_3" refType="w" fact="0.0696"/>
              <dgm:constr type="h" for="ch" forName="accent_3" refType="h" fact="0.0675"/>
              <dgm:constr type="l" for="ch" forName="parent_text_2" refType="w" fact="0.0211"/>
              <dgm:constr type="t" for="ch" forName="parent_text_2" refType="h" fact="0.4663"/>
              <dgm:constr type="w" for="ch" forName="parent_text_2" refType="w" fact="0.3478"/>
              <dgm:constr type="h" for="ch" forName="parent_text_2" refType="h" fact="0.105"/>
              <dgm:constr type="l" for="ch" forName="parent_text_4" refType="w" fact="0.0635"/>
              <dgm:constr type="t" for="ch" forName="parent_text_4" refType="h" fact="0.1618"/>
              <dgm:constr type="w" for="ch" forName="parent_text_4" refType="w" fact="0.3478"/>
              <dgm:constr type="h" for="ch" forName="parent_text_4" refType="h" fact="0.0944"/>
              <dgm:constr type="l" for="ch" forName="accent_4" refType="w" fact="0.2705"/>
              <dgm:constr type="t" for="ch" forName="accent_4" refType="h" fact="0"/>
              <dgm:constr type="w" for="ch" forName="accent_4" refType="w" fact="0.0258"/>
              <dgm:constr type="h" for="ch" forName="accent_4" refType="h" fact="0.025"/>
              <dgm:constr type="l" for="ch" forName="parent_text_5" refType="w" fact="0"/>
              <dgm:constr type="t" for="ch" forName="parent_text_5" refType="h" fact="0.0625"/>
              <dgm:constr type="w" for="ch" forName="parent_text_5" refType="w" fact="0.3478"/>
              <dgm:constr type="h" for="ch" forName="parent_text_5" refType="h" fact="0.0863"/>
              <dgm:constr type="l" for="ch" forName="parent_text_3" refType="w" fact="0.034"/>
              <dgm:constr type="t" for="ch" forName="parent_text_3" refType="h" fact="0.2993"/>
              <dgm:constr type="w" for="ch" forName="parent_text_3" refType="w" fact="0.3478"/>
              <dgm:constr type="h" for="ch" forName="parent_text_3" refType="h" fact="0.1365"/>
              <dgm:constr type="l" for="ch" forName="parent_text_6" refType="w" fact="0.635"/>
              <dgm:constr type="t" for="ch" forName="parent_text_6" refType="h" fact="0.6465"/>
              <dgm:constr type="w" for="ch" forName="parent_text_6" refType="w" fact="0.3478"/>
              <dgm:constr type="h" for="ch" forName="parent_text_6" refType="h" fact="0.1525"/>
              <dgm:constr type="l" for="ch" forName="accent_5" refType="w" fact="0.322"/>
              <dgm:constr type="t" for="ch" forName="accent_5" refType="h" fact="0.02"/>
              <dgm:constr type="w" for="ch" forName="accent_5" refType="w" fact="0.0515"/>
              <dgm:constr type="h" for="ch" forName="accent_5" refType="h" fact="0.05"/>
              <dgm:constr type="l" for="ch" forName="parent_text_7" refType="w" fact="0.49"/>
              <dgm:constr type="t" for="ch" forName="parent_text_7" refType="h" fact="0.81"/>
              <dgm:constr type="w" for="ch" forName="parent_text_7" refType="w" fact="0.3478"/>
              <dgm:constr type="h" for="ch" forName="parent_text_7" refType="h" fact="0.077"/>
              <dgm:constr type="l" for="ch" forName="parent_text_8" refType="w" fact="0.375"/>
              <dgm:constr type="t" for="ch" forName="parent_text_8" refType="h" fact="0.89"/>
              <dgm:constr type="w" for="ch" forName="parent_text_8" refType="w" fact="0.3478"/>
              <dgm:constr type="h" for="ch" forName="parent_text_8" refType="h" fact="0.11"/>
            </dgm:constrLst>
          </dgm:else>
        </dgm:choose>
      </dgm:else>
    </dgm:choose>
    <dgm:forEach name="wrapper" axis="self" ptType="parTrans">
      <dgm:forEach name="wrapper2" axis="self" ptType="sibTrans" st="2">
        <dgm:forEach name="imageAccentRepeat" axis="self">
          <dgm:layoutNode name="imageAccentRepeatNode" styleLbl="alignNode1">
            <dgm:alg type="sp"/>
            <dgm:shape xmlns:r="http://schemas.openxmlformats.org/officeDocument/2006/relationships" type="ellipse" r:blip="">
              <dgm:adjLst/>
            </dgm:shape>
            <dgm:presOf/>
          </dgm:layoutNode>
        </dgm:forEach>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forEach name="Name34" axis="ch" ptType="node" cnt="1">
      <dgm:layoutNode name="parent_text_1" styleLbl="revTx">
        <dgm:varLst>
          <dgm:chMax val="0"/>
          <dgm:chPref val="0"/>
          <dgm:bulletEnabled val="1"/>
        </dgm:varLst>
        <dgm:choose name="Name35">
          <dgm:if name="Name36" func="var" arg="dir" op="equ" val="norm">
            <dgm:alg type="tx">
              <dgm:param type="parTxLTRAlign" val="r"/>
              <dgm:param type="shpTxLTRAlignCh" val="r"/>
              <dgm:param type="txAnchorVert" val="b"/>
              <dgm:param type="lnSpCh" val="15"/>
            </dgm:alg>
          </dgm:if>
          <dgm:else name="Name37">
            <dgm:alg type="tx">
              <dgm:param type="parTxLTRAlign" val="l"/>
              <dgm:param type="shpTxLTRAlignCh" val="l"/>
              <dgm:param type="txAnchorVert" val="b"/>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01"/>
        </dgm:constrLst>
        <dgm:ruleLst>
          <dgm:rule type="primFontSz" val="5" fact="NaN" max="NaN"/>
        </dgm:ruleLst>
      </dgm:layoutNode>
      <dgm:layoutNode name="image_accent_1">
        <dgm:alg type="sp"/>
        <dgm:shape xmlns:r="http://schemas.openxmlformats.org/officeDocument/2006/relationships" r:blip="">
          <dgm:adjLst/>
        </dgm:shape>
        <dgm:presOf/>
        <dgm:constrLst/>
        <dgm:forEach name="Name38" ref="imageAccentRepeat"/>
      </dgm:layoutNode>
      <dgm:layoutNode name="accent_1" styleLbl="alignNode1">
        <dgm:alg type="sp"/>
        <dgm:shape xmlns:r="http://schemas.openxmlformats.org/officeDocument/2006/relationships" type="donut" r:blip="">
          <dgm:adjLst>
            <dgm:adj idx="1" val="0.0746"/>
          </dgm:adjLst>
        </dgm:shape>
        <dgm:presOf/>
      </dgm:layoutNode>
    </dgm:forEach>
    <dgm:forEach name="Name39" axis="ch" ptType="sibTrans" hideLastTrans="0" cnt="1">
      <dgm:layoutNode name="image_1">
        <dgm:alg type="sp"/>
        <dgm:shape xmlns:r="http://schemas.openxmlformats.org/officeDocument/2006/relationships" r:blip="">
          <dgm:adjLst/>
        </dgm:shape>
        <dgm:presOf/>
        <dgm:constrLst/>
        <dgm:forEach name="Name40" ref="imageRepeat"/>
      </dgm:layoutNode>
    </dgm:forEach>
    <dgm:forEach name="Name41" axis="ch" ptType="node" st="2" cnt="1">
      <dgm:layoutNode name="parent_text_2" styleLbl="revTx">
        <dgm:varLst>
          <dgm:chMax val="0"/>
          <dgm:chPref val="0"/>
          <dgm:bulletEnabled val="1"/>
        </dgm:varLst>
        <dgm:choose name="Name42">
          <dgm:if name="Name43" func="var" arg="dir" op="equ" val="norm">
            <dgm:alg type="tx">
              <dgm:param type="parTxLTRAlign" val="l"/>
              <dgm:param type="lnSpCh" val="15"/>
            </dgm:alg>
          </dgm:if>
          <dgm:else name="Name44">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2">
        <dgm:alg type="sp"/>
        <dgm:shape xmlns:r="http://schemas.openxmlformats.org/officeDocument/2006/relationships" r:blip="">
          <dgm:adjLst/>
        </dgm:shape>
        <dgm:presOf/>
        <dgm:constrLst/>
        <dgm:forEach name="Name45" ref="imageAccentRepeat"/>
      </dgm:layoutNode>
    </dgm:forEach>
    <dgm:forEach name="Name46" axis="ch" ptType="sibTrans" hideLastTrans="0" st="2" cnt="1">
      <dgm:layoutNode name="image_2">
        <dgm:alg type="sp"/>
        <dgm:shape xmlns:r="http://schemas.openxmlformats.org/officeDocument/2006/relationships" r:blip="">
          <dgm:adjLst/>
        </dgm:shape>
        <dgm:presOf/>
        <dgm:constrLst/>
        <dgm:forEach name="Name47" ref="imageRepeat"/>
      </dgm:layoutNode>
    </dgm:forEach>
    <dgm:forEach name="Name48" axis="ch" ptType="node" st="3" cnt="1">
      <dgm:layoutNode name="image_accent_3">
        <dgm:alg type="sp"/>
        <dgm:shape xmlns:r="http://schemas.openxmlformats.org/officeDocument/2006/relationships" r:blip="">
          <dgm:adjLst/>
        </dgm:shape>
        <dgm:presOf/>
        <dgm:constrLst/>
        <dgm:forEach name="Name49" ref="imageAccentRepeat"/>
      </dgm:layoutNode>
      <dgm:layoutNode name="parent_text_3" styleLbl="revTx">
        <dgm:varLst>
          <dgm:chMax val="0"/>
          <dgm:chPref val="0"/>
          <dgm:bulletEnabled val="1"/>
        </dgm:varLst>
        <dgm:choose name="Name50">
          <dgm:if name="Name51" func="var" arg="dir" op="equ" val="norm">
            <dgm:alg type="tx">
              <dgm:param type="parTxLTRAlign" val="l"/>
              <dgm:param type="lnSpCh" val="15"/>
            </dgm:alg>
          </dgm:if>
          <dgm:else name="Name52">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accent_2" styleLbl="alignNode1">
        <dgm:alg type="sp"/>
        <dgm:shape xmlns:r="http://schemas.openxmlformats.org/officeDocument/2006/relationships" type="donut" r:blip="">
          <dgm:adjLst>
            <dgm:adj idx="1" val="0.0746"/>
          </dgm:adjLst>
        </dgm:shape>
        <dgm:presOf/>
      </dgm:layoutNode>
      <dgm:layoutNode name="accent_3" styleLbl="alignNode1">
        <dgm:alg type="sp"/>
        <dgm:shape xmlns:r="http://schemas.openxmlformats.org/officeDocument/2006/relationships" type="donut" r:blip="">
          <dgm:adjLst>
            <dgm:adj idx="1" val="0.0746"/>
          </dgm:adjLst>
        </dgm:shape>
        <dgm:presOf/>
      </dgm:layoutNode>
    </dgm:forEach>
    <dgm:forEach name="Name53" axis="ch" ptType="sibTrans" hideLastTrans="0" st="3" cnt="1">
      <dgm:layoutNode name="image_3">
        <dgm:alg type="sp"/>
        <dgm:shape xmlns:r="http://schemas.openxmlformats.org/officeDocument/2006/relationships" r:blip="">
          <dgm:adjLst/>
        </dgm:shape>
        <dgm:presOf/>
        <dgm:constrLst/>
        <dgm:forEach name="Name54" ref="imageRepeat"/>
      </dgm:layoutNode>
    </dgm:forEach>
    <dgm:forEach name="Name55" axis="ch" ptType="node" st="4" cnt="1">
      <dgm:layoutNode name="image_accent_4">
        <dgm:alg type="sp"/>
        <dgm:shape xmlns:r="http://schemas.openxmlformats.org/officeDocument/2006/relationships" r:blip="">
          <dgm:adjLst/>
        </dgm:shape>
        <dgm:presOf/>
        <dgm:constrLst/>
        <dgm:forEach name="Name56" ref="imageAccentRepeat"/>
      </dgm:layoutNode>
      <dgm:layoutNode name="parent_text_4" styleLbl="revTx">
        <dgm:varLst>
          <dgm:chMax val="0"/>
          <dgm:chPref val="0"/>
          <dgm:bulletEnabled val="1"/>
        </dgm:varLst>
        <dgm:choose name="Name57">
          <dgm:if name="Name58" func="var" arg="dir" op="equ" val="norm">
            <dgm:alg type="tx">
              <dgm:param type="parTxLTRAlign" val="l"/>
              <dgm:param type="lnSpCh" val="15"/>
            </dgm:alg>
          </dgm:if>
          <dgm:else name="Name59">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accent_4" styleLbl="alignNode1">
        <dgm:alg type="sp"/>
        <dgm:shape xmlns:r="http://schemas.openxmlformats.org/officeDocument/2006/relationships" type="donut" r:blip="">
          <dgm:adjLst>
            <dgm:adj idx="1" val="0.0746"/>
          </dgm:adjLst>
        </dgm:shape>
        <dgm:presOf/>
      </dgm:layoutNode>
    </dgm:forEach>
    <dgm:forEach name="Name60" axis="ch" ptType="sibTrans" hideLastTrans="0" st="4" cnt="1">
      <dgm:layoutNode name="image_4">
        <dgm:alg type="sp"/>
        <dgm:shape xmlns:r="http://schemas.openxmlformats.org/officeDocument/2006/relationships" r:blip="">
          <dgm:adjLst/>
        </dgm:shape>
        <dgm:presOf/>
        <dgm:constrLst/>
        <dgm:forEach name="Name61" ref="imageRepeat"/>
      </dgm:layoutNode>
    </dgm:forEach>
    <dgm:forEach name="Name62" axis="ch" ptType="node" st="5" cnt="1">
      <dgm:layoutNode name="image_accent_5">
        <dgm:alg type="sp"/>
        <dgm:shape xmlns:r="http://schemas.openxmlformats.org/officeDocument/2006/relationships" r:blip="">
          <dgm:adjLst/>
        </dgm:shape>
        <dgm:presOf/>
        <dgm:constrLst/>
        <dgm:forEach name="Name63" ref="imageAccentRepeat"/>
      </dgm:layoutNode>
      <dgm:layoutNode name="parent_text_5" styleLbl="revTx">
        <dgm:varLst>
          <dgm:chMax val="0"/>
          <dgm:chPref val="0"/>
          <dgm:bulletEnabled val="1"/>
        </dgm:varLst>
        <dgm:choose name="Name64">
          <dgm:if name="Name65" func="var" arg="dir" op="equ" val="norm">
            <dgm:alg type="tx">
              <dgm:param type="parTxLTRAlign" val="l"/>
              <dgm:param type="lnSpCh" val="15"/>
            </dgm:alg>
          </dgm:if>
          <dgm:else name="Name66">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sibTrans" hideLastTrans="0" st="5" cnt="1">
      <dgm:layoutNode name="image_5">
        <dgm:alg type="sp"/>
        <dgm:shape xmlns:r="http://schemas.openxmlformats.org/officeDocument/2006/relationships" r:blip="">
          <dgm:adjLst/>
        </dgm:shape>
        <dgm:presOf/>
        <dgm:constrLst/>
        <dgm:forEach name="Name68" ref="imageRepeat"/>
      </dgm:layoutNode>
    </dgm:forEach>
    <dgm:forEach name="Name69" axis="ch" ptType="node" st="6" cnt="1">
      <dgm:layoutNode name="parent_text_6" styleLbl="revTx">
        <dgm:varLst>
          <dgm:chMax val="0"/>
          <dgm:chPref val="0"/>
          <dgm:bulletEnabled val="1"/>
        </dgm:varLst>
        <dgm:choose name="Name70">
          <dgm:if name="Name71" func="var" arg="dir" op="equ" val="norm">
            <dgm:alg type="tx">
              <dgm:param type="parTxLTRAlign" val="r"/>
              <dgm:param type="shpTxLTRAlignCh" val="r"/>
              <dgm:param type="lnSpCh" val="15"/>
            </dgm:alg>
          </dgm:if>
          <dgm:else name="Name72">
            <dgm:alg type="tx">
              <dgm:param type="parTxLTRAlign" val="l"/>
              <dgm:param type="shpTxLTRAlignCh" val="l"/>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6">
        <dgm:alg type="sp"/>
        <dgm:shape xmlns:r="http://schemas.openxmlformats.org/officeDocument/2006/relationships" r:blip="">
          <dgm:adjLst/>
        </dgm:shape>
        <dgm:presOf/>
        <dgm:constrLst/>
        <dgm:forEach name="Name73" ref="imageAccentRepeat"/>
      </dgm:layoutNode>
      <dgm:layoutNode name="accent_5" styleLbl="alignNode1">
        <dgm:alg type="sp"/>
        <dgm:shape xmlns:r="http://schemas.openxmlformats.org/officeDocument/2006/relationships" type="donut" r:blip="">
          <dgm:adjLst>
            <dgm:adj idx="1" val="0.0746"/>
          </dgm:adjLst>
        </dgm:shape>
        <dgm:presOf/>
      </dgm:layoutNode>
    </dgm:forEach>
    <dgm:forEach name="Name74" axis="ch" ptType="sibTrans" hideLastTrans="0" st="6" cnt="1">
      <dgm:layoutNode name="image_6">
        <dgm:alg type="sp"/>
        <dgm:shape xmlns:r="http://schemas.openxmlformats.org/officeDocument/2006/relationships" r:blip="">
          <dgm:adjLst/>
        </dgm:shape>
        <dgm:presOf/>
        <dgm:constrLst/>
        <dgm:forEach name="Name75" ref="imageRepeat"/>
      </dgm:layoutNode>
    </dgm:forEach>
    <dgm:forEach name="Name76" axis="ch" ptType="node" st="7" cnt="1">
      <dgm:layoutNode name="parent_text_7" styleLbl="revTx">
        <dgm:varLst>
          <dgm:chMax val="0"/>
          <dgm:chPref val="0"/>
          <dgm:bulletEnabled val="1"/>
        </dgm:varLst>
        <dgm:choose name="Name77">
          <dgm:if name="Name78" func="var" arg="dir" op="equ" val="norm">
            <dgm:alg type="tx">
              <dgm:param type="parTxLTRAlign" val="r"/>
              <dgm:param type="shpTxLTRAlignCh" val="r"/>
              <dgm:param type="txAnchorVert" val="t"/>
              <dgm:param type="lnSpCh" val="15"/>
            </dgm:alg>
          </dgm:if>
          <dgm:else name="Name79">
            <dgm:alg type="tx">
              <dgm:param type="parTxLTRAlign" val="l"/>
              <dgm:param type="shpTxLTRAlignCh" val="l"/>
              <dgm:param type="txAnchorVert" val="t"/>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7">
        <dgm:alg type="sp"/>
        <dgm:shape xmlns:r="http://schemas.openxmlformats.org/officeDocument/2006/relationships" r:blip="">
          <dgm:adjLst/>
        </dgm:shape>
        <dgm:presOf/>
        <dgm:constrLst/>
        <dgm:forEach name="Name80" ref="imageAccentRepeat"/>
      </dgm:layoutNode>
    </dgm:forEach>
    <dgm:forEach name="Name81" axis="ch" ptType="sibTrans" hideLastTrans="0" st="7" cnt="1">
      <dgm:layoutNode name="image_7">
        <dgm:alg type="sp"/>
        <dgm:shape xmlns:r="http://schemas.openxmlformats.org/officeDocument/2006/relationships" r:blip="">
          <dgm:adjLst/>
        </dgm:shape>
        <dgm:presOf/>
        <dgm:constrLst/>
        <dgm:forEach name="Name82" ref="imageRepeat"/>
      </dgm:layoutNode>
    </dgm:forEach>
    <dgm:forEach name="Name83" axis="ch" ptType="node" st="8" cnt="1">
      <dgm:layoutNode name="parent_text_8" styleLbl="revTx">
        <dgm:varLst>
          <dgm:chMax val="0"/>
          <dgm:chPref val="0"/>
          <dgm:bulletEnabled val="1"/>
        </dgm:varLst>
        <dgm:choose name="Name84">
          <dgm:if name="Name85" func="var" arg="dir" op="equ" val="norm">
            <dgm:alg type="tx">
              <dgm:param type="parTxLTRAlign" val="r"/>
              <dgm:param type="shpTxLTRAlignCh" val="r"/>
              <dgm:param type="txAnchorVert" val="t"/>
              <dgm:param type="lnSpCh" val="15"/>
            </dgm:alg>
          </dgm:if>
          <dgm:else name="Name86">
            <dgm:alg type="tx">
              <dgm:param type="parTxLTRAlign" val="l"/>
              <dgm:param type="shpTxLTRAlignCh" val="l"/>
              <dgm:param type="txAnchorVert" val="t"/>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8">
        <dgm:alg type="sp"/>
        <dgm:shape xmlns:r="http://schemas.openxmlformats.org/officeDocument/2006/relationships" r:blip="">
          <dgm:adjLst/>
        </dgm:shape>
        <dgm:presOf/>
        <dgm:constrLst/>
        <dgm:forEach name="Name87" ref="imageAccentRepeat"/>
      </dgm:layoutNode>
    </dgm:forEach>
    <dgm:forEach name="Name88" axis="ch" ptType="sibTrans" hideLastTrans="0" st="8" cnt="1">
      <dgm:layoutNode name="image_8">
        <dgm:alg type="sp"/>
        <dgm:shape xmlns:r="http://schemas.openxmlformats.org/officeDocument/2006/relationships" r:blip="">
          <dgm:adjLst/>
        </dgm:shape>
        <dgm:presOf/>
        <dgm:constrLst/>
        <dgm:forEach name="Name89" ref="imageRepea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8ED2E2-2BBD-40DE-B4E9-7D2145FEE2EC}" type="datetimeFigureOut">
              <a:rPr lang="en-US" smtClean="0"/>
              <a:t>01/03/2024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5A61F2-982A-4F67-9262-2A59CA1622D0}" type="slidenum">
              <a:rPr lang="en-US" smtClean="0"/>
              <a:t>‹#›</a:t>
            </a:fld>
            <a:endParaRPr lang="en-US"/>
          </a:p>
        </p:txBody>
      </p:sp>
    </p:spTree>
    <p:extLst>
      <p:ext uri="{BB962C8B-B14F-4D97-AF65-F5344CB8AC3E}">
        <p14:creationId xmlns:p14="http://schemas.microsoft.com/office/powerpoint/2010/main" val="872789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5A61F2-982A-4F67-9262-2A59CA1622D0}" type="slidenum">
              <a:rPr lang="en-US" smtClean="0"/>
              <a:t>1</a:t>
            </a:fld>
            <a:endParaRPr lang="en-US"/>
          </a:p>
        </p:txBody>
      </p:sp>
    </p:spTree>
    <p:extLst>
      <p:ext uri="{BB962C8B-B14F-4D97-AF65-F5344CB8AC3E}">
        <p14:creationId xmlns:p14="http://schemas.microsoft.com/office/powerpoint/2010/main" val="1000279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5A61F2-982A-4F67-9262-2A59CA1622D0}" type="slidenum">
              <a:rPr lang="en-US" smtClean="0"/>
              <a:t>17</a:t>
            </a:fld>
            <a:endParaRPr lang="en-US"/>
          </a:p>
        </p:txBody>
      </p:sp>
    </p:spTree>
    <p:extLst>
      <p:ext uri="{BB962C8B-B14F-4D97-AF65-F5344CB8AC3E}">
        <p14:creationId xmlns:p14="http://schemas.microsoft.com/office/powerpoint/2010/main" val="698558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5A61F2-982A-4F67-9262-2A59CA1622D0}" type="slidenum">
              <a:rPr lang="en-US" smtClean="0"/>
              <a:t>18</a:t>
            </a:fld>
            <a:endParaRPr lang="en-US"/>
          </a:p>
        </p:txBody>
      </p:sp>
    </p:spTree>
    <p:extLst>
      <p:ext uri="{BB962C8B-B14F-4D97-AF65-F5344CB8AC3E}">
        <p14:creationId xmlns:p14="http://schemas.microsoft.com/office/powerpoint/2010/main" val="30116995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the ecmwf model is considered one of </a:t>
            </a:r>
            <a:r>
              <a:rPr lang="en-US" dirty="0" err="1"/>
              <a:t>th</a:t>
            </a:r>
            <a:r>
              <a:rPr lang="en-US" dirty="0"/>
              <a:t> </a:t>
            </a:r>
            <a:r>
              <a:rPr lang="en-US" dirty="0" err="1"/>
              <a:t>ebest</a:t>
            </a:r>
            <a:r>
              <a:rPr lang="en-US" dirty="0"/>
              <a:t> in the world, </a:t>
            </a:r>
            <a:r>
              <a:rPr lang="en-US" dirty="0" err="1"/>
              <a:t>Hres</a:t>
            </a:r>
            <a:r>
              <a:rPr lang="en-US" dirty="0"/>
              <a:t> products should not be used alone, besides the DA system one thing that makes </a:t>
            </a:r>
            <a:r>
              <a:rPr lang="en-US" dirty="0" err="1"/>
              <a:t>ecwmf</a:t>
            </a:r>
            <a:r>
              <a:rPr lang="en-US" dirty="0"/>
              <a:t> great is </a:t>
            </a:r>
            <a:r>
              <a:rPr lang="en-US" dirty="0" err="1"/>
              <a:t>ther</a:t>
            </a:r>
            <a:r>
              <a:rPr lang="en-US" dirty="0"/>
              <a:t> ensemble prediction system.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Only subset of  </a:t>
            </a:r>
            <a:r>
              <a:rPr lang="en-US" dirty="0" err="1"/>
              <a:t>paramters</a:t>
            </a:r>
            <a:r>
              <a:rPr lang="en-US" dirty="0"/>
              <a:t> are available on multiple levels -&gt; available in 137 model levels and 25 pressure levels. </a:t>
            </a:r>
          </a:p>
          <a:p>
            <a:endParaRPr lang="en-US" dirty="0"/>
          </a:p>
        </p:txBody>
      </p:sp>
      <p:sp>
        <p:nvSpPr>
          <p:cNvPr id="4" name="Slide Number Placeholder 3"/>
          <p:cNvSpPr>
            <a:spLocks noGrp="1"/>
          </p:cNvSpPr>
          <p:nvPr>
            <p:ph type="sldNum" sz="quarter" idx="5"/>
          </p:nvPr>
        </p:nvSpPr>
        <p:spPr/>
        <p:txBody>
          <a:bodyPr/>
          <a:lstStyle/>
          <a:p>
            <a:fld id="{BC5A61F2-982A-4F67-9262-2A59CA1622D0}" type="slidenum">
              <a:rPr lang="en-US" smtClean="0"/>
              <a:t>19</a:t>
            </a:fld>
            <a:endParaRPr lang="en-US"/>
          </a:p>
        </p:txBody>
      </p:sp>
    </p:spTree>
    <p:extLst>
      <p:ext uri="{BB962C8B-B14F-4D97-AF65-F5344CB8AC3E}">
        <p14:creationId xmlns:p14="http://schemas.microsoft.com/office/powerpoint/2010/main" val="1848847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the ecmwf model is considered one of </a:t>
            </a:r>
            <a:r>
              <a:rPr lang="en-US" dirty="0" err="1"/>
              <a:t>th</a:t>
            </a:r>
            <a:r>
              <a:rPr lang="en-US" dirty="0"/>
              <a:t> </a:t>
            </a:r>
            <a:r>
              <a:rPr lang="en-US" dirty="0" err="1"/>
              <a:t>ebest</a:t>
            </a:r>
            <a:r>
              <a:rPr lang="en-US" dirty="0"/>
              <a:t> in the world, </a:t>
            </a:r>
            <a:r>
              <a:rPr lang="en-US" dirty="0" err="1"/>
              <a:t>Hres</a:t>
            </a:r>
            <a:r>
              <a:rPr lang="en-US" dirty="0"/>
              <a:t> products should not be used alone, besides the DA system one thing that makes </a:t>
            </a:r>
            <a:r>
              <a:rPr lang="en-US" dirty="0" err="1"/>
              <a:t>ecwmf</a:t>
            </a:r>
            <a:r>
              <a:rPr lang="en-US" dirty="0"/>
              <a:t> great is </a:t>
            </a:r>
            <a:r>
              <a:rPr lang="en-US" dirty="0" err="1"/>
              <a:t>ther</a:t>
            </a:r>
            <a:r>
              <a:rPr lang="en-US" dirty="0"/>
              <a:t> ensemble prediction system.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Only subset of  </a:t>
            </a:r>
            <a:r>
              <a:rPr lang="en-US" dirty="0" err="1"/>
              <a:t>paramters</a:t>
            </a:r>
            <a:r>
              <a:rPr lang="en-US" dirty="0"/>
              <a:t> are available on multiple levels -&gt; available in 137 model levels and 25 pressure levels. </a:t>
            </a:r>
          </a:p>
          <a:p>
            <a:endParaRPr lang="en-US" dirty="0"/>
          </a:p>
        </p:txBody>
      </p:sp>
      <p:sp>
        <p:nvSpPr>
          <p:cNvPr id="4" name="Slide Number Placeholder 3"/>
          <p:cNvSpPr>
            <a:spLocks noGrp="1"/>
          </p:cNvSpPr>
          <p:nvPr>
            <p:ph type="sldNum" sz="quarter" idx="5"/>
          </p:nvPr>
        </p:nvSpPr>
        <p:spPr/>
        <p:txBody>
          <a:bodyPr/>
          <a:lstStyle/>
          <a:p>
            <a:fld id="{BC5A61F2-982A-4F67-9262-2A59CA1622D0}" type="slidenum">
              <a:rPr lang="en-US" smtClean="0"/>
              <a:t>20</a:t>
            </a:fld>
            <a:endParaRPr lang="en-US"/>
          </a:p>
        </p:txBody>
      </p:sp>
    </p:spTree>
    <p:extLst>
      <p:ext uri="{BB962C8B-B14F-4D97-AF65-F5344CB8AC3E}">
        <p14:creationId xmlns:p14="http://schemas.microsoft.com/office/powerpoint/2010/main" val="1273121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information here: </a:t>
            </a:r>
          </a:p>
        </p:txBody>
      </p:sp>
      <p:sp>
        <p:nvSpPr>
          <p:cNvPr id="4" name="Slide Number Placeholder 3"/>
          <p:cNvSpPr>
            <a:spLocks noGrp="1"/>
          </p:cNvSpPr>
          <p:nvPr>
            <p:ph type="sldNum" sz="quarter" idx="5"/>
          </p:nvPr>
        </p:nvSpPr>
        <p:spPr/>
        <p:txBody>
          <a:bodyPr/>
          <a:lstStyle/>
          <a:p>
            <a:fld id="{BC5A61F2-982A-4F67-9262-2A59CA1622D0}" type="slidenum">
              <a:rPr lang="en-US" smtClean="0"/>
              <a:t>23</a:t>
            </a:fld>
            <a:endParaRPr lang="en-US"/>
          </a:p>
        </p:txBody>
      </p:sp>
    </p:spTree>
    <p:extLst>
      <p:ext uri="{BB962C8B-B14F-4D97-AF65-F5344CB8AC3E}">
        <p14:creationId xmlns:p14="http://schemas.microsoft.com/office/powerpoint/2010/main" val="3776466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24/7 operational service – produce global numerical weather forecast for our users worldwide. </a:t>
            </a:r>
          </a:p>
        </p:txBody>
      </p:sp>
      <p:sp>
        <p:nvSpPr>
          <p:cNvPr id="4" name="Slide Number Placeholder 3"/>
          <p:cNvSpPr>
            <a:spLocks noGrp="1"/>
          </p:cNvSpPr>
          <p:nvPr>
            <p:ph type="sldNum" sz="quarter" idx="5"/>
          </p:nvPr>
        </p:nvSpPr>
        <p:spPr/>
        <p:txBody>
          <a:bodyPr/>
          <a:lstStyle/>
          <a:p>
            <a:fld id="{BC5A61F2-982A-4F67-9262-2A59CA1622D0}" type="slidenum">
              <a:rPr lang="en-US" smtClean="0"/>
              <a:t>5</a:t>
            </a:fld>
            <a:endParaRPr lang="en-US"/>
          </a:p>
        </p:txBody>
      </p:sp>
    </p:spTree>
    <p:extLst>
      <p:ext uri="{BB962C8B-B14F-4D97-AF65-F5344CB8AC3E}">
        <p14:creationId xmlns:p14="http://schemas.microsoft.com/office/powerpoint/2010/main" val="2584871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information here: </a:t>
            </a:r>
          </a:p>
        </p:txBody>
      </p:sp>
      <p:sp>
        <p:nvSpPr>
          <p:cNvPr id="4" name="Slide Number Placeholder 3"/>
          <p:cNvSpPr>
            <a:spLocks noGrp="1"/>
          </p:cNvSpPr>
          <p:nvPr>
            <p:ph type="sldNum" sz="quarter" idx="5"/>
          </p:nvPr>
        </p:nvSpPr>
        <p:spPr/>
        <p:txBody>
          <a:bodyPr/>
          <a:lstStyle/>
          <a:p>
            <a:fld id="{BC5A61F2-982A-4F67-9262-2A59CA1622D0}" type="slidenum">
              <a:rPr lang="en-US" smtClean="0"/>
              <a:t>6</a:t>
            </a:fld>
            <a:endParaRPr lang="en-US"/>
          </a:p>
        </p:txBody>
      </p:sp>
    </p:spTree>
    <p:extLst>
      <p:ext uri="{BB962C8B-B14F-4D97-AF65-F5344CB8AC3E}">
        <p14:creationId xmlns:p14="http://schemas.microsoft.com/office/powerpoint/2010/main" val="1287493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5A61F2-982A-4F67-9262-2A59CA1622D0}" type="slidenum">
              <a:rPr lang="en-US" smtClean="0"/>
              <a:t>7</a:t>
            </a:fld>
            <a:endParaRPr lang="en-US"/>
          </a:p>
        </p:txBody>
      </p:sp>
    </p:spTree>
    <p:extLst>
      <p:ext uri="{BB962C8B-B14F-4D97-AF65-F5344CB8AC3E}">
        <p14:creationId xmlns:p14="http://schemas.microsoft.com/office/powerpoint/2010/main" val="3262012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 of the license to </a:t>
            </a:r>
            <a:r>
              <a:rPr lang="en-US" dirty="0" err="1"/>
              <a:t>to</a:t>
            </a:r>
            <a:r>
              <a:rPr lang="en-US" dirty="0"/>
              <a:t> test IFS cycle . </a:t>
            </a:r>
          </a:p>
        </p:txBody>
      </p:sp>
      <p:sp>
        <p:nvSpPr>
          <p:cNvPr id="4" name="Slide Number Placeholder 3"/>
          <p:cNvSpPr>
            <a:spLocks noGrp="1"/>
          </p:cNvSpPr>
          <p:nvPr>
            <p:ph type="sldNum" sz="quarter" idx="5"/>
          </p:nvPr>
        </p:nvSpPr>
        <p:spPr/>
        <p:txBody>
          <a:bodyPr/>
          <a:lstStyle/>
          <a:p>
            <a:fld id="{BC5A61F2-982A-4F67-9262-2A59CA1622D0}" type="slidenum">
              <a:rPr lang="en-US" smtClean="0"/>
              <a:t>8</a:t>
            </a:fld>
            <a:endParaRPr lang="en-US"/>
          </a:p>
        </p:txBody>
      </p:sp>
    </p:spTree>
    <p:extLst>
      <p:ext uri="{BB962C8B-B14F-4D97-AF65-F5344CB8AC3E}">
        <p14:creationId xmlns:p14="http://schemas.microsoft.com/office/powerpoint/2010/main" val="1198446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have the high resolution forecast products: We have requested the Atmospheric HRES: ECMWFS highest resolution and the Ocean Wave Model High resolution or HRES-WAM which is a wave model coupled to the atmospheric model HRES. </a:t>
            </a:r>
          </a:p>
          <a:p>
            <a:endParaRPr lang="en-US" dirty="0"/>
          </a:p>
          <a:p>
            <a:endParaRPr lang="en-US" dirty="0"/>
          </a:p>
          <a:p>
            <a:r>
              <a:rPr lang="en-US" dirty="0"/>
              <a:t>The high resolution atmospheric products is probably the most known and most used products since they are recognizable and easy to interpret. These are products in one single level and or multiple pressure levels, as we are describing the entire atmosphere not just one layer. But single layer products are majority and they are the most widely used.  There are over 130 products available, some commonly known of course include clouds, temperature, wind, precipitation types, and other specialized products such as indices. Only subset of parameters are available on multiple levels, these include for example temp, wind, geopotential height, vertical velocity. These products are available on 137 vertical levels, and 25 pressure levels. </a:t>
            </a:r>
          </a:p>
          <a:p>
            <a:endParaRPr lang="en-US" dirty="0"/>
          </a:p>
          <a:p>
            <a:r>
              <a:rPr lang="en-US" dirty="0"/>
              <a:t>Then we have the Ocean Wave Model high resolution  forecast or HRES-WAM. </a:t>
            </a:r>
          </a:p>
          <a:p>
            <a:r>
              <a:rPr lang="en-US" dirty="0"/>
              <a:t>The HRES-WAM or Wave Model is coupled to the atmospheric model HRES. </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Only subset of  </a:t>
            </a:r>
            <a:r>
              <a:rPr lang="en-US" dirty="0" err="1"/>
              <a:t>paramters</a:t>
            </a:r>
            <a:r>
              <a:rPr lang="en-US" dirty="0"/>
              <a:t> are available on multiple levels -&gt; available in 137 model levels and 25 pressure levels. </a:t>
            </a:r>
          </a:p>
          <a:p>
            <a:endParaRPr lang="en-US" dirty="0"/>
          </a:p>
        </p:txBody>
      </p:sp>
      <p:sp>
        <p:nvSpPr>
          <p:cNvPr id="4" name="Slide Number Placeholder 3"/>
          <p:cNvSpPr>
            <a:spLocks noGrp="1"/>
          </p:cNvSpPr>
          <p:nvPr>
            <p:ph type="sldNum" sz="quarter" idx="5"/>
          </p:nvPr>
        </p:nvSpPr>
        <p:spPr/>
        <p:txBody>
          <a:bodyPr/>
          <a:lstStyle/>
          <a:p>
            <a:fld id="{BC5A61F2-982A-4F67-9262-2A59CA1622D0}" type="slidenum">
              <a:rPr lang="en-US" smtClean="0"/>
              <a:t>12</a:t>
            </a:fld>
            <a:endParaRPr lang="en-US"/>
          </a:p>
        </p:txBody>
      </p:sp>
    </p:spTree>
    <p:extLst>
      <p:ext uri="{BB962C8B-B14F-4D97-AF65-F5344CB8AC3E}">
        <p14:creationId xmlns:p14="http://schemas.microsoft.com/office/powerpoint/2010/main" val="4148122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5A61F2-982A-4F67-9262-2A59CA1622D0}" type="slidenum">
              <a:rPr lang="en-US" smtClean="0"/>
              <a:t>13</a:t>
            </a:fld>
            <a:endParaRPr lang="en-US"/>
          </a:p>
        </p:txBody>
      </p:sp>
    </p:spTree>
    <p:extLst>
      <p:ext uri="{BB962C8B-B14F-4D97-AF65-F5344CB8AC3E}">
        <p14:creationId xmlns:p14="http://schemas.microsoft.com/office/powerpoint/2010/main" val="2362203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Despite the ecmwf model is considered one of the best in the world, HRES products should not be used alone, besides the DA system one thing that makes ECMWF great is their ensemble prediction system. </a:t>
            </a:r>
          </a:p>
          <a:p>
            <a:endParaRPr lang="en-US" dirty="0"/>
          </a:p>
        </p:txBody>
      </p:sp>
      <p:sp>
        <p:nvSpPr>
          <p:cNvPr id="4" name="Slide Number Placeholder 3"/>
          <p:cNvSpPr>
            <a:spLocks noGrp="1"/>
          </p:cNvSpPr>
          <p:nvPr>
            <p:ph type="sldNum" sz="quarter" idx="5"/>
          </p:nvPr>
        </p:nvSpPr>
        <p:spPr/>
        <p:txBody>
          <a:bodyPr/>
          <a:lstStyle/>
          <a:p>
            <a:fld id="{BC5A61F2-982A-4F67-9262-2A59CA1622D0}" type="slidenum">
              <a:rPr lang="en-US" smtClean="0"/>
              <a:t>14</a:t>
            </a:fld>
            <a:endParaRPr lang="en-US"/>
          </a:p>
        </p:txBody>
      </p:sp>
    </p:spTree>
    <p:extLst>
      <p:ext uri="{BB962C8B-B14F-4D97-AF65-F5344CB8AC3E}">
        <p14:creationId xmlns:p14="http://schemas.microsoft.com/office/powerpoint/2010/main" val="2297975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12529"/>
                </a:solidFill>
                <a:effectLst/>
                <a:latin typeface="Open Sans" panose="020B0606030504020204" pitchFamily="34" charset="0"/>
              </a:rPr>
              <a:t>Since NWP cant produce consistent or precise forecast, there must be some uncertainties in the result of the forecast. If we could know the value of this uncertainty, it will greatly enhance the value of the weather forecast. </a:t>
            </a:r>
          </a:p>
          <a:p>
            <a:endParaRPr lang="en-US" b="0" i="0" dirty="0">
              <a:solidFill>
                <a:srgbClr val="212529"/>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ECMWF forecast ensemble is based on the idea that incorrect forecast is the combination of the initial analysis errors and model deficiencies.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Forecast model can produced incorrect result because of initial condition uncertainties like lack of observations, observation errors, errors in the data assimilation, and model uncertainties like limited resolution, weaknesses in the parametrization, or physical processes.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b="0" i="0" dirty="0">
                <a:solidFill>
                  <a:srgbClr val="212529"/>
                </a:solidFill>
                <a:effectLst/>
                <a:latin typeface="Open Sans" panose="020B0606030504020204" pitchFamily="34" charset="0"/>
              </a:rPr>
              <a:t>To estimate the effect of possible initial analysis error, an ensemble is formed from 50 perturbed initial states and 1 unperturbed analysis. And then model is run for each of the analysis as the starting point given a range of forecast results. </a:t>
            </a:r>
          </a:p>
          <a:p>
            <a:endParaRPr lang="en-US" b="0" i="0" dirty="0">
              <a:solidFill>
                <a:srgbClr val="212529"/>
              </a:solidFill>
              <a:effectLst/>
              <a:latin typeface="Open Sans" panose="020B0606030504020204" pitchFamily="34" charset="0"/>
            </a:endParaRPr>
          </a:p>
          <a:p>
            <a:r>
              <a:rPr lang="en-US" b="0" i="0" dirty="0">
                <a:solidFill>
                  <a:srgbClr val="212529"/>
                </a:solidFill>
                <a:effectLst/>
                <a:latin typeface="Open Sans" panose="020B0606030504020204" pitchFamily="34" charset="0"/>
              </a:rPr>
              <a:t>In the diagram, compared to initial condition, </a:t>
            </a:r>
          </a:p>
          <a:p>
            <a:r>
              <a:rPr lang="en-US" b="0" i="0" dirty="0">
                <a:solidFill>
                  <a:srgbClr val="212529"/>
                </a:solidFill>
                <a:effectLst/>
                <a:latin typeface="Open Sans" panose="020B0606030504020204" pitchFamily="34" charset="0"/>
              </a:rPr>
              <a:t>This means that it is sensitively dependent on initial conditions. In a chaotic system, a slight change in the input conditions can lead to a significant change in the output forecast. In a non-chaotic system, small differences in initial conditions only give small differences in output. Hence, it is important in weather forecasting to investigate how sensitive the atmosphere is at any stage to initial conditions. Ensemble forecasting does this by looking at a spread of possible outcomes.</a:t>
            </a:r>
            <a:endParaRPr lang="en-US" dirty="0"/>
          </a:p>
        </p:txBody>
      </p:sp>
      <p:sp>
        <p:nvSpPr>
          <p:cNvPr id="4" name="Slide Number Placeholder 3"/>
          <p:cNvSpPr>
            <a:spLocks noGrp="1"/>
          </p:cNvSpPr>
          <p:nvPr>
            <p:ph type="sldNum" sz="quarter" idx="5"/>
          </p:nvPr>
        </p:nvSpPr>
        <p:spPr/>
        <p:txBody>
          <a:bodyPr/>
          <a:lstStyle/>
          <a:p>
            <a:fld id="{BC5A61F2-982A-4F67-9262-2A59CA1622D0}" type="slidenum">
              <a:rPr lang="en-US" smtClean="0"/>
              <a:t>16</a:t>
            </a:fld>
            <a:endParaRPr lang="en-US"/>
          </a:p>
        </p:txBody>
      </p:sp>
    </p:spTree>
    <p:extLst>
      <p:ext uri="{BB962C8B-B14F-4D97-AF65-F5344CB8AC3E}">
        <p14:creationId xmlns:p14="http://schemas.microsoft.com/office/powerpoint/2010/main" val="1486128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557" name="Group 1556"/>
          <p:cNvGrpSpPr/>
          <p:nvPr/>
        </p:nvGrpSpPr>
        <p:grpSpPr>
          <a:xfrm>
            <a:off x="0" y="420256"/>
            <a:ext cx="12188952" cy="3795497"/>
            <a:chOff x="0" y="420256"/>
            <a:chExt cx="12188952" cy="3795497"/>
          </a:xfrm>
        </p:grpSpPr>
        <p:cxnSp>
          <p:nvCxnSpPr>
            <p:cNvPr id="1558" name="Straight Connector 1557"/>
            <p:cNvCxnSpPr/>
            <p:nvPr/>
          </p:nvCxnSpPr>
          <p:spPr>
            <a:xfrm>
              <a:off x="0" y="4215753"/>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9" name="Straight Connector 1558"/>
            <p:cNvCxnSpPr/>
            <p:nvPr/>
          </p:nvCxnSpPr>
          <p:spPr>
            <a:xfrm>
              <a:off x="0" y="3794032"/>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0" name="Straight Connector 1559"/>
            <p:cNvCxnSpPr/>
            <p:nvPr/>
          </p:nvCxnSpPr>
          <p:spPr>
            <a:xfrm>
              <a:off x="0" y="3372310"/>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1" name="Straight Connector 1560"/>
            <p:cNvCxnSpPr/>
            <p:nvPr/>
          </p:nvCxnSpPr>
          <p:spPr>
            <a:xfrm>
              <a:off x="0" y="2950588"/>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2" name="Straight Connector 1561"/>
            <p:cNvCxnSpPr/>
            <p:nvPr/>
          </p:nvCxnSpPr>
          <p:spPr>
            <a:xfrm>
              <a:off x="0" y="2528866"/>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3" name="Straight Connector 1562"/>
            <p:cNvCxnSpPr/>
            <p:nvPr/>
          </p:nvCxnSpPr>
          <p:spPr>
            <a:xfrm>
              <a:off x="0" y="2107144"/>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4" name="Straight Connector 1563"/>
            <p:cNvCxnSpPr/>
            <p:nvPr/>
          </p:nvCxnSpPr>
          <p:spPr>
            <a:xfrm>
              <a:off x="0" y="1685422"/>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5" name="Straight Connector 1564"/>
            <p:cNvCxnSpPr/>
            <p:nvPr/>
          </p:nvCxnSpPr>
          <p:spPr>
            <a:xfrm>
              <a:off x="0" y="1263700"/>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6" name="Straight Connector 1565"/>
            <p:cNvCxnSpPr/>
            <p:nvPr/>
          </p:nvCxnSpPr>
          <p:spPr>
            <a:xfrm>
              <a:off x="0" y="841978"/>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7" name="Straight Connector 1566"/>
            <p:cNvCxnSpPr/>
            <p:nvPr/>
          </p:nvCxnSpPr>
          <p:spPr>
            <a:xfrm>
              <a:off x="0" y="420256"/>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568" name="Rectangle 379"/>
          <p:cNvSpPr/>
          <p:nvPr/>
        </p:nvSpPr>
        <p:spPr>
          <a:xfrm rot="18900000" flipV="1">
            <a:off x="9445819" y="-965459"/>
            <a:ext cx="13717" cy="6493220"/>
          </a:xfrm>
          <a:custGeom>
            <a:avLst/>
            <a:gdLst/>
            <a:ahLst/>
            <a:cxnLst/>
            <a:rect l="l" t="t" r="r" b="b"/>
            <a:pathLst>
              <a:path w="13717" h="6493220">
                <a:moveTo>
                  <a:pt x="1" y="6493220"/>
                </a:moveTo>
                <a:lnTo>
                  <a:pt x="13717" y="6479504"/>
                </a:lnTo>
                <a:lnTo>
                  <a:pt x="13716" y="0"/>
                </a:lnTo>
                <a:lnTo>
                  <a:pt x="0" y="1371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69" name="Rectangle 56"/>
          <p:cNvSpPr/>
          <p:nvPr/>
        </p:nvSpPr>
        <p:spPr>
          <a:xfrm>
            <a:off x="0" y="0"/>
            <a:ext cx="11816540" cy="4572004"/>
          </a:xfrm>
          <a:custGeom>
            <a:avLst/>
            <a:gdLst/>
            <a:ahLst/>
            <a:cxnLst/>
            <a:rect l="l" t="t" r="r" b="b"/>
            <a:pathLst>
              <a:path w="11816540" h="4572004">
                <a:moveTo>
                  <a:pt x="11802824" y="4"/>
                </a:moveTo>
                <a:lnTo>
                  <a:pt x="11816540" y="4"/>
                </a:lnTo>
                <a:lnTo>
                  <a:pt x="11816540" y="4572004"/>
                </a:lnTo>
                <a:lnTo>
                  <a:pt x="11802824" y="4572004"/>
                </a:lnTo>
                <a:close/>
                <a:moveTo>
                  <a:pt x="5901406" y="4"/>
                </a:moveTo>
                <a:lnTo>
                  <a:pt x="5915122" y="4"/>
                </a:lnTo>
                <a:lnTo>
                  <a:pt x="5915122" y="4572004"/>
                </a:lnTo>
                <a:lnTo>
                  <a:pt x="5901406" y="4572004"/>
                </a:lnTo>
                <a:close/>
                <a:moveTo>
                  <a:pt x="10959754" y="3"/>
                </a:moveTo>
                <a:lnTo>
                  <a:pt x="10973470" y="3"/>
                </a:lnTo>
                <a:lnTo>
                  <a:pt x="10973470" y="4572003"/>
                </a:lnTo>
                <a:lnTo>
                  <a:pt x="10959754" y="4572003"/>
                </a:lnTo>
                <a:close/>
                <a:moveTo>
                  <a:pt x="5058348" y="3"/>
                </a:moveTo>
                <a:lnTo>
                  <a:pt x="5072064" y="3"/>
                </a:lnTo>
                <a:lnTo>
                  <a:pt x="5072064" y="4572003"/>
                </a:lnTo>
                <a:lnTo>
                  <a:pt x="5058348" y="4572003"/>
                </a:lnTo>
                <a:close/>
                <a:moveTo>
                  <a:pt x="11381283" y="2"/>
                </a:moveTo>
                <a:lnTo>
                  <a:pt x="11394999" y="2"/>
                </a:lnTo>
                <a:lnTo>
                  <a:pt x="11394999" y="4572002"/>
                </a:lnTo>
                <a:lnTo>
                  <a:pt x="11381283" y="4572002"/>
                </a:lnTo>
                <a:close/>
                <a:moveTo>
                  <a:pt x="10538225" y="2"/>
                </a:moveTo>
                <a:lnTo>
                  <a:pt x="10551941" y="2"/>
                </a:lnTo>
                <a:lnTo>
                  <a:pt x="10551941" y="4572002"/>
                </a:lnTo>
                <a:lnTo>
                  <a:pt x="10538225" y="4572002"/>
                </a:lnTo>
                <a:close/>
                <a:moveTo>
                  <a:pt x="10116696" y="2"/>
                </a:moveTo>
                <a:lnTo>
                  <a:pt x="10130412" y="2"/>
                </a:lnTo>
                <a:lnTo>
                  <a:pt x="10130412" y="4572002"/>
                </a:lnTo>
                <a:lnTo>
                  <a:pt x="10116696" y="4572002"/>
                </a:lnTo>
                <a:close/>
                <a:moveTo>
                  <a:pt x="6322935" y="2"/>
                </a:moveTo>
                <a:lnTo>
                  <a:pt x="6336651" y="2"/>
                </a:lnTo>
                <a:lnTo>
                  <a:pt x="6336651" y="4572002"/>
                </a:lnTo>
                <a:lnTo>
                  <a:pt x="6322935" y="4572002"/>
                </a:lnTo>
                <a:close/>
                <a:moveTo>
                  <a:pt x="5479877" y="2"/>
                </a:moveTo>
                <a:lnTo>
                  <a:pt x="5493593" y="2"/>
                </a:lnTo>
                <a:lnTo>
                  <a:pt x="5493593" y="4572002"/>
                </a:lnTo>
                <a:lnTo>
                  <a:pt x="5479877" y="4572002"/>
                </a:lnTo>
                <a:close/>
                <a:moveTo>
                  <a:pt x="4636819" y="2"/>
                </a:moveTo>
                <a:lnTo>
                  <a:pt x="4650535" y="2"/>
                </a:lnTo>
                <a:lnTo>
                  <a:pt x="4650535" y="4572002"/>
                </a:lnTo>
                <a:lnTo>
                  <a:pt x="4636819" y="4572002"/>
                </a:lnTo>
                <a:close/>
                <a:moveTo>
                  <a:pt x="4215290" y="2"/>
                </a:moveTo>
                <a:lnTo>
                  <a:pt x="4229006" y="2"/>
                </a:lnTo>
                <a:lnTo>
                  <a:pt x="4229006" y="4572002"/>
                </a:lnTo>
                <a:lnTo>
                  <a:pt x="4215290" y="4572002"/>
                </a:lnTo>
                <a:close/>
                <a:moveTo>
                  <a:pt x="421529" y="2"/>
                </a:moveTo>
                <a:lnTo>
                  <a:pt x="435245" y="2"/>
                </a:lnTo>
                <a:lnTo>
                  <a:pt x="435245" y="4572002"/>
                </a:lnTo>
                <a:lnTo>
                  <a:pt x="421529" y="4572002"/>
                </a:lnTo>
                <a:close/>
                <a:moveTo>
                  <a:pt x="0" y="2"/>
                </a:moveTo>
                <a:lnTo>
                  <a:pt x="13716" y="2"/>
                </a:lnTo>
                <a:lnTo>
                  <a:pt x="13716" y="4572002"/>
                </a:lnTo>
                <a:lnTo>
                  <a:pt x="0" y="4572002"/>
                </a:lnTo>
                <a:close/>
                <a:moveTo>
                  <a:pt x="9273638" y="1"/>
                </a:moveTo>
                <a:lnTo>
                  <a:pt x="9287354" y="1"/>
                </a:lnTo>
                <a:lnTo>
                  <a:pt x="9287354" y="4572001"/>
                </a:lnTo>
                <a:lnTo>
                  <a:pt x="9273638" y="4572001"/>
                </a:lnTo>
                <a:close/>
                <a:moveTo>
                  <a:pt x="3372232" y="1"/>
                </a:moveTo>
                <a:lnTo>
                  <a:pt x="3385948" y="1"/>
                </a:lnTo>
                <a:lnTo>
                  <a:pt x="3385948" y="4572001"/>
                </a:lnTo>
                <a:lnTo>
                  <a:pt x="3372232" y="4572001"/>
                </a:lnTo>
                <a:close/>
                <a:moveTo>
                  <a:pt x="9695167" y="0"/>
                </a:moveTo>
                <a:lnTo>
                  <a:pt x="9708883" y="0"/>
                </a:lnTo>
                <a:lnTo>
                  <a:pt x="9708883" y="4572000"/>
                </a:lnTo>
                <a:lnTo>
                  <a:pt x="9695167" y="4572000"/>
                </a:lnTo>
                <a:close/>
                <a:moveTo>
                  <a:pt x="8852109" y="0"/>
                </a:moveTo>
                <a:lnTo>
                  <a:pt x="8865825" y="0"/>
                </a:lnTo>
                <a:lnTo>
                  <a:pt x="8865825" y="4572000"/>
                </a:lnTo>
                <a:lnTo>
                  <a:pt x="8852109" y="4572000"/>
                </a:lnTo>
                <a:close/>
                <a:moveTo>
                  <a:pt x="8430580" y="0"/>
                </a:moveTo>
                <a:lnTo>
                  <a:pt x="8444296" y="0"/>
                </a:lnTo>
                <a:lnTo>
                  <a:pt x="8444296" y="4572000"/>
                </a:lnTo>
                <a:lnTo>
                  <a:pt x="8430580" y="4572000"/>
                </a:lnTo>
                <a:close/>
                <a:moveTo>
                  <a:pt x="8009051" y="0"/>
                </a:moveTo>
                <a:lnTo>
                  <a:pt x="8022767" y="0"/>
                </a:lnTo>
                <a:lnTo>
                  <a:pt x="8022767" y="4572000"/>
                </a:lnTo>
                <a:lnTo>
                  <a:pt x="8009051" y="4572000"/>
                </a:lnTo>
                <a:close/>
                <a:moveTo>
                  <a:pt x="7587522" y="0"/>
                </a:moveTo>
                <a:lnTo>
                  <a:pt x="7601238" y="0"/>
                </a:lnTo>
                <a:lnTo>
                  <a:pt x="7601238" y="4572000"/>
                </a:lnTo>
                <a:lnTo>
                  <a:pt x="7587522" y="4572000"/>
                </a:lnTo>
                <a:close/>
                <a:moveTo>
                  <a:pt x="7165993" y="0"/>
                </a:moveTo>
                <a:lnTo>
                  <a:pt x="7179709" y="0"/>
                </a:lnTo>
                <a:lnTo>
                  <a:pt x="7179709" y="4572000"/>
                </a:lnTo>
                <a:lnTo>
                  <a:pt x="7165993" y="4572000"/>
                </a:lnTo>
                <a:close/>
                <a:moveTo>
                  <a:pt x="6744464" y="0"/>
                </a:moveTo>
                <a:lnTo>
                  <a:pt x="6758180" y="0"/>
                </a:lnTo>
                <a:lnTo>
                  <a:pt x="6758180" y="4572000"/>
                </a:lnTo>
                <a:lnTo>
                  <a:pt x="6744464" y="4572000"/>
                </a:lnTo>
                <a:close/>
                <a:moveTo>
                  <a:pt x="3793761" y="0"/>
                </a:moveTo>
                <a:lnTo>
                  <a:pt x="3807477" y="0"/>
                </a:lnTo>
                <a:lnTo>
                  <a:pt x="3807477" y="4572000"/>
                </a:lnTo>
                <a:lnTo>
                  <a:pt x="3793761" y="4572000"/>
                </a:lnTo>
                <a:close/>
                <a:moveTo>
                  <a:pt x="2950703" y="0"/>
                </a:moveTo>
                <a:lnTo>
                  <a:pt x="2964419" y="0"/>
                </a:lnTo>
                <a:lnTo>
                  <a:pt x="2964419" y="4572000"/>
                </a:lnTo>
                <a:lnTo>
                  <a:pt x="2950703" y="4572000"/>
                </a:lnTo>
                <a:close/>
                <a:moveTo>
                  <a:pt x="2529174" y="0"/>
                </a:moveTo>
                <a:lnTo>
                  <a:pt x="2542890" y="0"/>
                </a:lnTo>
                <a:lnTo>
                  <a:pt x="2542890" y="4572000"/>
                </a:lnTo>
                <a:lnTo>
                  <a:pt x="2529174" y="4572000"/>
                </a:lnTo>
                <a:close/>
                <a:moveTo>
                  <a:pt x="2107645" y="0"/>
                </a:moveTo>
                <a:lnTo>
                  <a:pt x="2121361" y="0"/>
                </a:lnTo>
                <a:lnTo>
                  <a:pt x="2121361" y="4572000"/>
                </a:lnTo>
                <a:lnTo>
                  <a:pt x="2107645" y="4572000"/>
                </a:lnTo>
                <a:close/>
                <a:moveTo>
                  <a:pt x="1686116" y="0"/>
                </a:moveTo>
                <a:lnTo>
                  <a:pt x="1699832" y="0"/>
                </a:lnTo>
                <a:lnTo>
                  <a:pt x="1699832" y="4572000"/>
                </a:lnTo>
                <a:lnTo>
                  <a:pt x="1686116" y="4572000"/>
                </a:lnTo>
                <a:close/>
                <a:moveTo>
                  <a:pt x="1264587" y="0"/>
                </a:moveTo>
                <a:lnTo>
                  <a:pt x="1278303" y="0"/>
                </a:lnTo>
                <a:lnTo>
                  <a:pt x="1278303" y="4572000"/>
                </a:lnTo>
                <a:lnTo>
                  <a:pt x="1264587" y="4572000"/>
                </a:lnTo>
                <a:close/>
                <a:moveTo>
                  <a:pt x="843058" y="0"/>
                </a:moveTo>
                <a:lnTo>
                  <a:pt x="856774" y="0"/>
                </a:lnTo>
                <a:lnTo>
                  <a:pt x="856774" y="4572000"/>
                </a:lnTo>
                <a:lnTo>
                  <a:pt x="843058" y="457200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0" name="Rectangle 87"/>
          <p:cNvSpPr/>
          <p:nvPr/>
        </p:nvSpPr>
        <p:spPr>
          <a:xfrm rot="2700000">
            <a:off x="2311242" y="-967047"/>
            <a:ext cx="13716" cy="6570294"/>
          </a:xfrm>
          <a:custGeom>
            <a:avLst/>
            <a:gdLst/>
            <a:ahLst/>
            <a:cxnLst/>
            <a:rect l="l" t="t" r="r" b="b"/>
            <a:pathLst>
              <a:path w="13716" h="6570294">
                <a:moveTo>
                  <a:pt x="0" y="6556578"/>
                </a:moveTo>
                <a:lnTo>
                  <a:pt x="13716" y="6570294"/>
                </a:lnTo>
                <a:lnTo>
                  <a:pt x="13716" y="6570294"/>
                </a:lnTo>
                <a:lnTo>
                  <a:pt x="0" y="6556578"/>
                </a:lnTo>
                <a:close/>
                <a:moveTo>
                  <a:pt x="0" y="13716"/>
                </a:moveTo>
                <a:lnTo>
                  <a:pt x="13716" y="0"/>
                </a:lnTo>
                <a:lnTo>
                  <a:pt x="13716" y="6465786"/>
                </a:lnTo>
                <a:lnTo>
                  <a:pt x="0" y="647950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1" name="Rectangle 88"/>
          <p:cNvSpPr/>
          <p:nvPr/>
        </p:nvSpPr>
        <p:spPr>
          <a:xfrm rot="2700000">
            <a:off x="3186527" y="-953751"/>
            <a:ext cx="13716" cy="6479503"/>
          </a:xfrm>
          <a:custGeom>
            <a:avLst/>
            <a:gdLst/>
            <a:ahLst/>
            <a:cxnLst/>
            <a:rect l="l" t="t" r="r" b="b"/>
            <a:pathLst>
              <a:path w="13716" h="6479503">
                <a:moveTo>
                  <a:pt x="0" y="13716"/>
                </a:moveTo>
                <a:lnTo>
                  <a:pt x="13716" y="0"/>
                </a:lnTo>
                <a:lnTo>
                  <a:pt x="13716" y="6465786"/>
                </a:lnTo>
                <a:lnTo>
                  <a:pt x="0" y="6479503"/>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2" name="Rectangle 89"/>
          <p:cNvSpPr/>
          <p:nvPr/>
        </p:nvSpPr>
        <p:spPr>
          <a:xfrm rot="2700000">
            <a:off x="4029713" y="-953750"/>
            <a:ext cx="13716" cy="6479503"/>
          </a:xfrm>
          <a:custGeom>
            <a:avLst/>
            <a:gdLst/>
            <a:ahLst/>
            <a:cxnLst/>
            <a:rect l="l" t="t" r="r" b="b"/>
            <a:pathLst>
              <a:path w="13716" h="6479503">
                <a:moveTo>
                  <a:pt x="0" y="13716"/>
                </a:moveTo>
                <a:lnTo>
                  <a:pt x="13716" y="0"/>
                </a:lnTo>
                <a:lnTo>
                  <a:pt x="13716" y="6465787"/>
                </a:lnTo>
                <a:lnTo>
                  <a:pt x="0" y="6479503"/>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3" name="Rectangle 90"/>
          <p:cNvSpPr/>
          <p:nvPr/>
        </p:nvSpPr>
        <p:spPr>
          <a:xfrm rot="2700000">
            <a:off x="4872899" y="-953750"/>
            <a:ext cx="13716" cy="6479503"/>
          </a:xfrm>
          <a:custGeom>
            <a:avLst/>
            <a:gdLst/>
            <a:ahLst/>
            <a:cxnLst/>
            <a:rect l="l" t="t" r="r" b="b"/>
            <a:pathLst>
              <a:path w="13716" h="6479503">
                <a:moveTo>
                  <a:pt x="0" y="13716"/>
                </a:moveTo>
                <a:lnTo>
                  <a:pt x="13716" y="0"/>
                </a:lnTo>
                <a:lnTo>
                  <a:pt x="13716" y="6465786"/>
                </a:lnTo>
                <a:lnTo>
                  <a:pt x="0" y="6479503"/>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4" name="Rectangle 91"/>
          <p:cNvSpPr/>
          <p:nvPr/>
        </p:nvSpPr>
        <p:spPr>
          <a:xfrm rot="2700000">
            <a:off x="5716086" y="-953749"/>
            <a:ext cx="13716" cy="6479501"/>
          </a:xfrm>
          <a:custGeom>
            <a:avLst/>
            <a:gdLst/>
            <a:ahLst/>
            <a:cxnLst/>
            <a:rect l="l" t="t" r="r" b="b"/>
            <a:pathLst>
              <a:path w="13716" h="6479501">
                <a:moveTo>
                  <a:pt x="0" y="13716"/>
                </a:moveTo>
                <a:lnTo>
                  <a:pt x="13716" y="0"/>
                </a:lnTo>
                <a:lnTo>
                  <a:pt x="13716" y="6465785"/>
                </a:lnTo>
                <a:lnTo>
                  <a:pt x="0" y="6479501"/>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5" name="Rectangle 92"/>
          <p:cNvSpPr/>
          <p:nvPr/>
        </p:nvSpPr>
        <p:spPr>
          <a:xfrm rot="2700000">
            <a:off x="6559272" y="-953750"/>
            <a:ext cx="13716" cy="6479502"/>
          </a:xfrm>
          <a:custGeom>
            <a:avLst/>
            <a:gdLst/>
            <a:ahLst/>
            <a:cxnLst/>
            <a:rect l="l" t="t" r="r" b="b"/>
            <a:pathLst>
              <a:path w="13716" h="6479502">
                <a:moveTo>
                  <a:pt x="0" y="13716"/>
                </a:moveTo>
                <a:lnTo>
                  <a:pt x="13716" y="0"/>
                </a:lnTo>
                <a:lnTo>
                  <a:pt x="13715" y="6465787"/>
                </a:lnTo>
                <a:lnTo>
                  <a:pt x="0" y="647950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6" name="Rectangle 93"/>
          <p:cNvSpPr/>
          <p:nvPr/>
        </p:nvSpPr>
        <p:spPr>
          <a:xfrm rot="2700000">
            <a:off x="7402457" y="-944051"/>
            <a:ext cx="13717" cy="6479502"/>
          </a:xfrm>
          <a:custGeom>
            <a:avLst/>
            <a:gdLst/>
            <a:ahLst/>
            <a:cxnLst/>
            <a:rect l="l" t="t" r="r" b="b"/>
            <a:pathLst>
              <a:path w="13717" h="6479502">
                <a:moveTo>
                  <a:pt x="0" y="13716"/>
                </a:moveTo>
                <a:lnTo>
                  <a:pt x="13717" y="0"/>
                </a:lnTo>
                <a:lnTo>
                  <a:pt x="13716" y="6465787"/>
                </a:lnTo>
                <a:lnTo>
                  <a:pt x="1" y="647950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7" name="Rectangle 94"/>
          <p:cNvSpPr/>
          <p:nvPr/>
        </p:nvSpPr>
        <p:spPr>
          <a:xfrm rot="2700000">
            <a:off x="8245644" y="-953750"/>
            <a:ext cx="13716" cy="6479502"/>
          </a:xfrm>
          <a:custGeom>
            <a:avLst/>
            <a:gdLst/>
            <a:ahLst/>
            <a:cxnLst/>
            <a:rect l="l" t="t" r="r" b="b"/>
            <a:pathLst>
              <a:path w="13716" h="6479502">
                <a:moveTo>
                  <a:pt x="0" y="13716"/>
                </a:moveTo>
                <a:lnTo>
                  <a:pt x="13716" y="0"/>
                </a:lnTo>
                <a:lnTo>
                  <a:pt x="13715" y="6465787"/>
                </a:lnTo>
                <a:lnTo>
                  <a:pt x="0" y="647950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8" name="Rectangle 95"/>
          <p:cNvSpPr/>
          <p:nvPr/>
        </p:nvSpPr>
        <p:spPr>
          <a:xfrm rot="2700000">
            <a:off x="9088831" y="-953750"/>
            <a:ext cx="13717" cy="6479503"/>
          </a:xfrm>
          <a:custGeom>
            <a:avLst/>
            <a:gdLst/>
            <a:ahLst/>
            <a:cxnLst/>
            <a:rect l="l" t="t" r="r" b="b"/>
            <a:pathLst>
              <a:path w="13717" h="6479503">
                <a:moveTo>
                  <a:pt x="13717" y="0"/>
                </a:moveTo>
                <a:lnTo>
                  <a:pt x="13716" y="6465787"/>
                </a:lnTo>
                <a:lnTo>
                  <a:pt x="0" y="6479503"/>
                </a:lnTo>
                <a:lnTo>
                  <a:pt x="1" y="13717"/>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9" name="Rectangle 96"/>
          <p:cNvSpPr/>
          <p:nvPr/>
        </p:nvSpPr>
        <p:spPr>
          <a:xfrm rot="2700000">
            <a:off x="9912896" y="-907596"/>
            <a:ext cx="13716" cy="6425429"/>
          </a:xfrm>
          <a:custGeom>
            <a:avLst/>
            <a:gdLst/>
            <a:ahLst/>
            <a:cxnLst/>
            <a:rect l="l" t="t" r="r" b="b"/>
            <a:pathLst>
              <a:path w="13716" h="6425429">
                <a:moveTo>
                  <a:pt x="0" y="0"/>
                </a:moveTo>
                <a:lnTo>
                  <a:pt x="13716" y="13717"/>
                </a:lnTo>
                <a:lnTo>
                  <a:pt x="13716" y="6411713"/>
                </a:lnTo>
                <a:lnTo>
                  <a:pt x="0" y="6425429"/>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0" name="Rectangle 97"/>
          <p:cNvSpPr/>
          <p:nvPr/>
        </p:nvSpPr>
        <p:spPr>
          <a:xfrm rot="2700000">
            <a:off x="10334491" y="110221"/>
            <a:ext cx="13717" cy="5232981"/>
          </a:xfrm>
          <a:custGeom>
            <a:avLst/>
            <a:gdLst/>
            <a:ahLst/>
            <a:cxnLst/>
            <a:rect l="l" t="t" r="r" b="b"/>
            <a:pathLst>
              <a:path w="13717" h="5232981">
                <a:moveTo>
                  <a:pt x="0" y="0"/>
                </a:moveTo>
                <a:lnTo>
                  <a:pt x="13717" y="13716"/>
                </a:lnTo>
                <a:lnTo>
                  <a:pt x="13717" y="5219264"/>
                </a:lnTo>
                <a:lnTo>
                  <a:pt x="1" y="5232981"/>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1" name="Rectangle 98"/>
          <p:cNvSpPr/>
          <p:nvPr/>
        </p:nvSpPr>
        <p:spPr>
          <a:xfrm rot="2700000">
            <a:off x="10756084" y="1128037"/>
            <a:ext cx="13716" cy="4040537"/>
          </a:xfrm>
          <a:custGeom>
            <a:avLst/>
            <a:gdLst/>
            <a:ahLst/>
            <a:cxnLst/>
            <a:rect l="l" t="t" r="r" b="b"/>
            <a:pathLst>
              <a:path w="13716" h="4040537">
                <a:moveTo>
                  <a:pt x="0" y="0"/>
                </a:moveTo>
                <a:lnTo>
                  <a:pt x="13716" y="13716"/>
                </a:lnTo>
                <a:lnTo>
                  <a:pt x="13715" y="4026822"/>
                </a:lnTo>
                <a:lnTo>
                  <a:pt x="1" y="4040537"/>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2" name="Rectangle 99"/>
          <p:cNvSpPr/>
          <p:nvPr/>
        </p:nvSpPr>
        <p:spPr>
          <a:xfrm rot="2700000">
            <a:off x="11177678" y="2145853"/>
            <a:ext cx="13716" cy="2848091"/>
          </a:xfrm>
          <a:custGeom>
            <a:avLst/>
            <a:gdLst/>
            <a:ahLst/>
            <a:cxnLst/>
            <a:rect l="l" t="t" r="r" b="b"/>
            <a:pathLst>
              <a:path w="13716" h="2848091">
                <a:moveTo>
                  <a:pt x="0" y="0"/>
                </a:moveTo>
                <a:lnTo>
                  <a:pt x="13716" y="13716"/>
                </a:lnTo>
                <a:lnTo>
                  <a:pt x="13715" y="2834375"/>
                </a:lnTo>
                <a:lnTo>
                  <a:pt x="0" y="2848091"/>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3" name="Rectangle 100"/>
          <p:cNvSpPr/>
          <p:nvPr/>
        </p:nvSpPr>
        <p:spPr>
          <a:xfrm rot="2700000">
            <a:off x="11599272" y="3163669"/>
            <a:ext cx="13715" cy="1655644"/>
          </a:xfrm>
          <a:custGeom>
            <a:avLst/>
            <a:gdLst/>
            <a:ahLst/>
            <a:cxnLst/>
            <a:rect l="l" t="t" r="r" b="b"/>
            <a:pathLst>
              <a:path w="13715" h="1655644">
                <a:moveTo>
                  <a:pt x="0" y="0"/>
                </a:moveTo>
                <a:lnTo>
                  <a:pt x="13715" y="13716"/>
                </a:lnTo>
                <a:lnTo>
                  <a:pt x="13715" y="1641929"/>
                </a:lnTo>
                <a:lnTo>
                  <a:pt x="0" y="165564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4" name="Rectangle 101"/>
          <p:cNvSpPr/>
          <p:nvPr/>
        </p:nvSpPr>
        <p:spPr>
          <a:xfrm rot="2700000">
            <a:off x="12020868" y="4181493"/>
            <a:ext cx="13715" cy="463189"/>
          </a:xfrm>
          <a:custGeom>
            <a:avLst/>
            <a:gdLst/>
            <a:ahLst/>
            <a:cxnLst/>
            <a:rect l="l" t="t" r="r" b="b"/>
            <a:pathLst>
              <a:path w="13715" h="463189">
                <a:moveTo>
                  <a:pt x="1" y="0"/>
                </a:moveTo>
                <a:lnTo>
                  <a:pt x="13715" y="13716"/>
                </a:lnTo>
                <a:lnTo>
                  <a:pt x="13715" y="449474"/>
                </a:lnTo>
                <a:lnTo>
                  <a:pt x="0" y="463189"/>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5" name="Rectangle 102"/>
          <p:cNvSpPr/>
          <p:nvPr/>
        </p:nvSpPr>
        <p:spPr>
          <a:xfrm rot="2700000">
            <a:off x="203277" y="-93899"/>
            <a:ext cx="13716" cy="608068"/>
          </a:xfrm>
          <a:custGeom>
            <a:avLst/>
            <a:gdLst/>
            <a:ahLst/>
            <a:cxnLst/>
            <a:rect l="l" t="t" r="r" b="b"/>
            <a:pathLst>
              <a:path w="13716" h="608068">
                <a:moveTo>
                  <a:pt x="0" y="13716"/>
                </a:moveTo>
                <a:lnTo>
                  <a:pt x="13716" y="0"/>
                </a:lnTo>
                <a:lnTo>
                  <a:pt x="13716" y="608068"/>
                </a:lnTo>
                <a:lnTo>
                  <a:pt x="0" y="59435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6" name="Rectangle 103"/>
          <p:cNvSpPr/>
          <p:nvPr/>
        </p:nvSpPr>
        <p:spPr>
          <a:xfrm rot="2700000">
            <a:off x="624870" y="-268529"/>
            <a:ext cx="13716" cy="1800514"/>
          </a:xfrm>
          <a:custGeom>
            <a:avLst/>
            <a:gdLst/>
            <a:ahLst/>
            <a:cxnLst/>
            <a:rect l="l" t="t" r="r" b="b"/>
            <a:pathLst>
              <a:path w="13716" h="1800514">
                <a:moveTo>
                  <a:pt x="0" y="13716"/>
                </a:moveTo>
                <a:lnTo>
                  <a:pt x="13716" y="0"/>
                </a:lnTo>
                <a:lnTo>
                  <a:pt x="13716" y="1800514"/>
                </a:lnTo>
                <a:lnTo>
                  <a:pt x="0" y="178679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7" name="Rectangle 104"/>
          <p:cNvSpPr/>
          <p:nvPr/>
        </p:nvSpPr>
        <p:spPr>
          <a:xfrm rot="2700000">
            <a:off x="1046463" y="-443158"/>
            <a:ext cx="13716" cy="2992958"/>
          </a:xfrm>
          <a:custGeom>
            <a:avLst/>
            <a:gdLst/>
            <a:ahLst/>
            <a:cxnLst/>
            <a:rect l="l" t="t" r="r" b="b"/>
            <a:pathLst>
              <a:path w="13716" h="2992958">
                <a:moveTo>
                  <a:pt x="0" y="13716"/>
                </a:moveTo>
                <a:lnTo>
                  <a:pt x="13716" y="0"/>
                </a:lnTo>
                <a:lnTo>
                  <a:pt x="13716" y="2992958"/>
                </a:lnTo>
                <a:lnTo>
                  <a:pt x="0" y="297924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8" name="Rectangle 105"/>
          <p:cNvSpPr/>
          <p:nvPr/>
        </p:nvSpPr>
        <p:spPr>
          <a:xfrm rot="2700000">
            <a:off x="1468056" y="-617788"/>
            <a:ext cx="13716" cy="4185404"/>
          </a:xfrm>
          <a:custGeom>
            <a:avLst/>
            <a:gdLst/>
            <a:ahLst/>
            <a:cxnLst/>
            <a:rect l="l" t="t" r="r" b="b"/>
            <a:pathLst>
              <a:path w="13716" h="4185404">
                <a:moveTo>
                  <a:pt x="0" y="13716"/>
                </a:moveTo>
                <a:lnTo>
                  <a:pt x="13716" y="0"/>
                </a:lnTo>
                <a:lnTo>
                  <a:pt x="13716" y="4185404"/>
                </a:lnTo>
                <a:lnTo>
                  <a:pt x="0" y="417168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9" name="Rectangle 106"/>
          <p:cNvSpPr/>
          <p:nvPr/>
        </p:nvSpPr>
        <p:spPr>
          <a:xfrm rot="2700000">
            <a:off x="1889649" y="-792416"/>
            <a:ext cx="13716" cy="5377849"/>
          </a:xfrm>
          <a:custGeom>
            <a:avLst/>
            <a:gdLst/>
            <a:ahLst/>
            <a:cxnLst/>
            <a:rect l="l" t="t" r="r" b="b"/>
            <a:pathLst>
              <a:path w="13716" h="5377849">
                <a:moveTo>
                  <a:pt x="0" y="13716"/>
                </a:moveTo>
                <a:lnTo>
                  <a:pt x="13716" y="0"/>
                </a:lnTo>
                <a:lnTo>
                  <a:pt x="13716" y="5377849"/>
                </a:lnTo>
                <a:lnTo>
                  <a:pt x="0" y="5364133"/>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0" name="Rectangle 148"/>
          <p:cNvSpPr/>
          <p:nvPr/>
        </p:nvSpPr>
        <p:spPr>
          <a:xfrm rot="18900000" flipV="1">
            <a:off x="2070569" y="-450209"/>
            <a:ext cx="13716" cy="5889566"/>
          </a:xfrm>
          <a:custGeom>
            <a:avLst/>
            <a:gdLst/>
            <a:ahLst/>
            <a:cxnLst/>
            <a:rect l="l" t="t" r="r" b="b"/>
            <a:pathLst>
              <a:path w="13716" h="5889566">
                <a:moveTo>
                  <a:pt x="13716" y="5889566"/>
                </a:moveTo>
                <a:lnTo>
                  <a:pt x="13716" y="0"/>
                </a:lnTo>
                <a:lnTo>
                  <a:pt x="0" y="13716"/>
                </a:lnTo>
                <a:lnTo>
                  <a:pt x="0" y="587585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1" name="Rectangle 323"/>
          <p:cNvSpPr/>
          <p:nvPr/>
        </p:nvSpPr>
        <p:spPr>
          <a:xfrm rot="18900000" flipV="1">
            <a:off x="1648976" y="567610"/>
            <a:ext cx="13716" cy="4697119"/>
          </a:xfrm>
          <a:custGeom>
            <a:avLst/>
            <a:gdLst/>
            <a:ahLst/>
            <a:cxnLst/>
            <a:rect l="l" t="t" r="r" b="b"/>
            <a:pathLst>
              <a:path w="13716" h="4697119">
                <a:moveTo>
                  <a:pt x="13716" y="4697119"/>
                </a:moveTo>
                <a:lnTo>
                  <a:pt x="13716" y="0"/>
                </a:lnTo>
                <a:lnTo>
                  <a:pt x="0" y="13716"/>
                </a:lnTo>
                <a:lnTo>
                  <a:pt x="0" y="4683403"/>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2" name="Rectangle 324"/>
          <p:cNvSpPr/>
          <p:nvPr/>
        </p:nvSpPr>
        <p:spPr>
          <a:xfrm rot="18900000" flipV="1">
            <a:off x="1227383" y="1585424"/>
            <a:ext cx="13716" cy="3504674"/>
          </a:xfrm>
          <a:custGeom>
            <a:avLst/>
            <a:gdLst/>
            <a:ahLst/>
            <a:cxnLst/>
            <a:rect l="l" t="t" r="r" b="b"/>
            <a:pathLst>
              <a:path w="13716" h="3504674">
                <a:moveTo>
                  <a:pt x="13716" y="3504674"/>
                </a:moveTo>
                <a:lnTo>
                  <a:pt x="13716" y="0"/>
                </a:lnTo>
                <a:lnTo>
                  <a:pt x="0" y="13716"/>
                </a:lnTo>
                <a:lnTo>
                  <a:pt x="0" y="349095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3" name="Rectangle 325"/>
          <p:cNvSpPr/>
          <p:nvPr/>
        </p:nvSpPr>
        <p:spPr>
          <a:xfrm rot="18900000" flipV="1">
            <a:off x="805790" y="2603242"/>
            <a:ext cx="13716" cy="2312226"/>
          </a:xfrm>
          <a:custGeom>
            <a:avLst/>
            <a:gdLst/>
            <a:ahLst/>
            <a:cxnLst/>
            <a:rect l="l" t="t" r="r" b="b"/>
            <a:pathLst>
              <a:path w="13716" h="2312226">
                <a:moveTo>
                  <a:pt x="13716" y="2312226"/>
                </a:moveTo>
                <a:lnTo>
                  <a:pt x="13716" y="0"/>
                </a:lnTo>
                <a:lnTo>
                  <a:pt x="0" y="13716"/>
                </a:lnTo>
                <a:lnTo>
                  <a:pt x="0" y="229851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4" name="Rectangle 326"/>
          <p:cNvSpPr/>
          <p:nvPr/>
        </p:nvSpPr>
        <p:spPr>
          <a:xfrm rot="18900000" flipV="1">
            <a:off x="384198" y="3621057"/>
            <a:ext cx="13716" cy="1119782"/>
          </a:xfrm>
          <a:custGeom>
            <a:avLst/>
            <a:gdLst/>
            <a:ahLst/>
            <a:cxnLst/>
            <a:rect l="l" t="t" r="r" b="b"/>
            <a:pathLst>
              <a:path w="13716" h="1119782">
                <a:moveTo>
                  <a:pt x="13716" y="1119782"/>
                </a:moveTo>
                <a:lnTo>
                  <a:pt x="13716" y="0"/>
                </a:lnTo>
                <a:lnTo>
                  <a:pt x="0" y="13716"/>
                </a:lnTo>
                <a:lnTo>
                  <a:pt x="0" y="110606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5" name="Rectangle 371"/>
          <p:cNvSpPr/>
          <p:nvPr/>
        </p:nvSpPr>
        <p:spPr>
          <a:xfrm rot="18900000" flipV="1">
            <a:off x="2705180" y="-953749"/>
            <a:ext cx="13716" cy="6479500"/>
          </a:xfrm>
          <a:custGeom>
            <a:avLst/>
            <a:gdLst/>
            <a:ahLst/>
            <a:cxnLst/>
            <a:rect l="l" t="t" r="r" b="b"/>
            <a:pathLst>
              <a:path w="13716" h="6479500">
                <a:moveTo>
                  <a:pt x="0" y="6479500"/>
                </a:moveTo>
                <a:lnTo>
                  <a:pt x="13716" y="6465784"/>
                </a:lnTo>
                <a:lnTo>
                  <a:pt x="13716" y="0"/>
                </a:lnTo>
                <a:lnTo>
                  <a:pt x="0" y="1371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6" name="Rectangle 373"/>
          <p:cNvSpPr/>
          <p:nvPr/>
        </p:nvSpPr>
        <p:spPr>
          <a:xfrm rot="18900000" flipV="1">
            <a:off x="4391552" y="-953749"/>
            <a:ext cx="13716" cy="6479500"/>
          </a:xfrm>
          <a:custGeom>
            <a:avLst/>
            <a:gdLst/>
            <a:ahLst/>
            <a:cxnLst/>
            <a:rect l="l" t="t" r="r" b="b"/>
            <a:pathLst>
              <a:path w="13716" h="6479500">
                <a:moveTo>
                  <a:pt x="0" y="6479500"/>
                </a:moveTo>
                <a:lnTo>
                  <a:pt x="13716" y="6465784"/>
                </a:lnTo>
                <a:lnTo>
                  <a:pt x="13716" y="0"/>
                </a:lnTo>
                <a:lnTo>
                  <a:pt x="0" y="13715"/>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7" name="Rectangle 375"/>
          <p:cNvSpPr/>
          <p:nvPr/>
        </p:nvSpPr>
        <p:spPr>
          <a:xfrm rot="18900000" flipV="1">
            <a:off x="6077925" y="-953749"/>
            <a:ext cx="13716" cy="6479501"/>
          </a:xfrm>
          <a:custGeom>
            <a:avLst/>
            <a:gdLst/>
            <a:ahLst/>
            <a:cxnLst/>
            <a:rect l="l" t="t" r="r" b="b"/>
            <a:pathLst>
              <a:path w="13716" h="6479501">
                <a:moveTo>
                  <a:pt x="0" y="6479501"/>
                </a:moveTo>
                <a:lnTo>
                  <a:pt x="13716" y="6465785"/>
                </a:lnTo>
                <a:lnTo>
                  <a:pt x="13716" y="0"/>
                </a:lnTo>
                <a:lnTo>
                  <a:pt x="0" y="1371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8" name="Rectangle 376"/>
          <p:cNvSpPr/>
          <p:nvPr/>
        </p:nvSpPr>
        <p:spPr>
          <a:xfrm rot="18900000" flipV="1">
            <a:off x="6916261" y="-965458"/>
            <a:ext cx="13716" cy="6493219"/>
          </a:xfrm>
          <a:custGeom>
            <a:avLst/>
            <a:gdLst/>
            <a:ahLst/>
            <a:cxnLst/>
            <a:rect l="l" t="t" r="r" b="b"/>
            <a:pathLst>
              <a:path w="13716" h="6493219">
                <a:moveTo>
                  <a:pt x="13716" y="6479504"/>
                </a:moveTo>
                <a:lnTo>
                  <a:pt x="13716" y="0"/>
                </a:lnTo>
                <a:lnTo>
                  <a:pt x="0" y="13717"/>
                </a:lnTo>
                <a:lnTo>
                  <a:pt x="0" y="6493219"/>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9" name="Rectangle 377"/>
          <p:cNvSpPr/>
          <p:nvPr/>
        </p:nvSpPr>
        <p:spPr>
          <a:xfrm rot="18900000" flipV="1">
            <a:off x="7759447" y="-965458"/>
            <a:ext cx="13717" cy="6493219"/>
          </a:xfrm>
          <a:custGeom>
            <a:avLst/>
            <a:gdLst/>
            <a:ahLst/>
            <a:cxnLst/>
            <a:rect l="l" t="t" r="r" b="b"/>
            <a:pathLst>
              <a:path w="13717" h="6493219">
                <a:moveTo>
                  <a:pt x="0" y="6493219"/>
                </a:moveTo>
                <a:lnTo>
                  <a:pt x="13716" y="6479502"/>
                </a:lnTo>
                <a:lnTo>
                  <a:pt x="13717" y="0"/>
                </a:lnTo>
                <a:lnTo>
                  <a:pt x="0" y="1371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0" name="Rectangle 378"/>
          <p:cNvSpPr/>
          <p:nvPr/>
        </p:nvSpPr>
        <p:spPr>
          <a:xfrm rot="18900000" flipV="1">
            <a:off x="8602633" y="-965458"/>
            <a:ext cx="13716" cy="6493219"/>
          </a:xfrm>
          <a:custGeom>
            <a:avLst/>
            <a:gdLst/>
            <a:ahLst/>
            <a:cxnLst/>
            <a:rect l="l" t="t" r="r" b="b"/>
            <a:pathLst>
              <a:path w="13716" h="6493219">
                <a:moveTo>
                  <a:pt x="13716" y="6479504"/>
                </a:moveTo>
                <a:lnTo>
                  <a:pt x="13716" y="0"/>
                </a:lnTo>
                <a:lnTo>
                  <a:pt x="0" y="13716"/>
                </a:lnTo>
                <a:lnTo>
                  <a:pt x="0" y="6493219"/>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1" name="Rectangle 138"/>
          <p:cNvSpPr/>
          <p:nvPr/>
        </p:nvSpPr>
        <p:spPr>
          <a:xfrm rot="18900000" flipV="1">
            <a:off x="10088968" y="-882602"/>
            <a:ext cx="13716" cy="5927431"/>
          </a:xfrm>
          <a:custGeom>
            <a:avLst/>
            <a:gdLst/>
            <a:ahLst/>
            <a:cxnLst/>
            <a:rect l="l" t="t" r="r" b="b"/>
            <a:pathLst>
              <a:path w="13716" h="5927431">
                <a:moveTo>
                  <a:pt x="0" y="5927431"/>
                </a:moveTo>
                <a:lnTo>
                  <a:pt x="13715" y="5913716"/>
                </a:lnTo>
                <a:lnTo>
                  <a:pt x="13716" y="13716"/>
                </a:lnTo>
                <a:lnTo>
                  <a:pt x="0"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2" name="Rectangle 139"/>
          <p:cNvSpPr/>
          <p:nvPr/>
        </p:nvSpPr>
        <p:spPr>
          <a:xfrm rot="18900000" flipV="1">
            <a:off x="10510562" y="-707971"/>
            <a:ext cx="13716" cy="4734985"/>
          </a:xfrm>
          <a:custGeom>
            <a:avLst/>
            <a:gdLst/>
            <a:ahLst/>
            <a:cxnLst/>
            <a:rect l="l" t="t" r="r" b="b"/>
            <a:pathLst>
              <a:path w="13716" h="4734985">
                <a:moveTo>
                  <a:pt x="0" y="4734985"/>
                </a:moveTo>
                <a:lnTo>
                  <a:pt x="13715" y="4721270"/>
                </a:lnTo>
                <a:lnTo>
                  <a:pt x="13716" y="13715"/>
                </a:lnTo>
                <a:lnTo>
                  <a:pt x="0"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3" name="Rectangle 140"/>
          <p:cNvSpPr/>
          <p:nvPr/>
        </p:nvSpPr>
        <p:spPr>
          <a:xfrm rot="18900000" flipV="1">
            <a:off x="10932155" y="-533342"/>
            <a:ext cx="13716" cy="3542540"/>
          </a:xfrm>
          <a:custGeom>
            <a:avLst/>
            <a:gdLst/>
            <a:ahLst/>
            <a:cxnLst/>
            <a:rect l="l" t="t" r="r" b="b"/>
            <a:pathLst>
              <a:path w="13716" h="3542540">
                <a:moveTo>
                  <a:pt x="0" y="3542540"/>
                </a:moveTo>
                <a:lnTo>
                  <a:pt x="13715" y="3528825"/>
                </a:lnTo>
                <a:lnTo>
                  <a:pt x="13716" y="13716"/>
                </a:lnTo>
                <a:lnTo>
                  <a:pt x="0"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4" name="Rectangle 141"/>
          <p:cNvSpPr/>
          <p:nvPr/>
        </p:nvSpPr>
        <p:spPr>
          <a:xfrm rot="18900000" flipV="1">
            <a:off x="11353748" y="-358712"/>
            <a:ext cx="13716" cy="2350095"/>
          </a:xfrm>
          <a:custGeom>
            <a:avLst/>
            <a:gdLst/>
            <a:ahLst/>
            <a:cxnLst/>
            <a:rect l="l" t="t" r="r" b="b"/>
            <a:pathLst>
              <a:path w="13716" h="2350095">
                <a:moveTo>
                  <a:pt x="0" y="2350095"/>
                </a:moveTo>
                <a:lnTo>
                  <a:pt x="13715" y="2336380"/>
                </a:lnTo>
                <a:lnTo>
                  <a:pt x="13716" y="13714"/>
                </a:lnTo>
                <a:lnTo>
                  <a:pt x="0"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5" name="Rectangle 142"/>
          <p:cNvSpPr/>
          <p:nvPr/>
        </p:nvSpPr>
        <p:spPr>
          <a:xfrm rot="18900000" flipV="1">
            <a:off x="11775341" y="-184083"/>
            <a:ext cx="13716" cy="1157650"/>
          </a:xfrm>
          <a:custGeom>
            <a:avLst/>
            <a:gdLst/>
            <a:ahLst/>
            <a:cxnLst/>
            <a:rect l="l" t="t" r="r" b="b"/>
            <a:pathLst>
              <a:path w="13716" h="1157650">
                <a:moveTo>
                  <a:pt x="0" y="1157650"/>
                </a:moveTo>
                <a:lnTo>
                  <a:pt x="13716" y="1143934"/>
                </a:lnTo>
                <a:lnTo>
                  <a:pt x="13716" y="13716"/>
                </a:lnTo>
                <a:lnTo>
                  <a:pt x="0"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6" name="Rectangle 372"/>
          <p:cNvSpPr/>
          <p:nvPr/>
        </p:nvSpPr>
        <p:spPr>
          <a:xfrm rot="18900000" flipV="1">
            <a:off x="3543517" y="-965458"/>
            <a:ext cx="13716" cy="6493219"/>
          </a:xfrm>
          <a:custGeom>
            <a:avLst/>
            <a:gdLst/>
            <a:ahLst/>
            <a:cxnLst/>
            <a:rect l="l" t="t" r="r" b="b"/>
            <a:pathLst>
              <a:path w="13716" h="6493219">
                <a:moveTo>
                  <a:pt x="0" y="6493219"/>
                </a:moveTo>
                <a:lnTo>
                  <a:pt x="13716" y="6479503"/>
                </a:lnTo>
                <a:lnTo>
                  <a:pt x="13716" y="0"/>
                </a:lnTo>
                <a:lnTo>
                  <a:pt x="0" y="1371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7" name="Rectangle 374"/>
          <p:cNvSpPr/>
          <p:nvPr/>
        </p:nvSpPr>
        <p:spPr>
          <a:xfrm rot="18900000" flipV="1">
            <a:off x="5229889" y="-965458"/>
            <a:ext cx="13716" cy="6493220"/>
          </a:xfrm>
          <a:custGeom>
            <a:avLst/>
            <a:gdLst/>
            <a:ahLst/>
            <a:cxnLst/>
            <a:rect l="l" t="t" r="r" b="b"/>
            <a:pathLst>
              <a:path w="13716" h="6493220">
                <a:moveTo>
                  <a:pt x="0" y="6493220"/>
                </a:moveTo>
                <a:lnTo>
                  <a:pt x="13716" y="6479504"/>
                </a:lnTo>
                <a:lnTo>
                  <a:pt x="13716" y="0"/>
                </a:lnTo>
                <a:lnTo>
                  <a:pt x="0" y="1371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8" name="Teardrop 3"/>
          <p:cNvSpPr/>
          <p:nvPr/>
        </p:nvSpPr>
        <p:spPr>
          <a:xfrm rot="5400000" flipH="1" flipV="1">
            <a:off x="644277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9" name="Oval 1608"/>
          <p:cNvSpPr/>
          <p:nvPr/>
        </p:nvSpPr>
        <p:spPr>
          <a:xfrm>
            <a:off x="712049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10" name="Teardrop 3"/>
          <p:cNvSpPr/>
          <p:nvPr/>
        </p:nvSpPr>
        <p:spPr>
          <a:xfrm rot="5400000" flipH="1" flipV="1">
            <a:off x="-148774" y="258315"/>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1"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6" y="223846"/>
                </a:cubicBezTo>
                <a:lnTo>
                  <a:pt x="221347" y="232509"/>
                </a:lnTo>
                <a:cubicBezTo>
                  <a:pt x="224389" y="249009"/>
                  <a:pt x="232545" y="264623"/>
                  <a:pt x="245300" y="277378"/>
                </a:cubicBezTo>
                <a:cubicBezTo>
                  <a:pt x="262207" y="294285"/>
                  <a:pt x="284136"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0" y="272349"/>
                  <a:pt x="214766" y="256482"/>
                  <a:pt x="210610" y="239626"/>
                </a:cubicBezTo>
                <a:cubicBezTo>
                  <a:pt x="195839" y="248693"/>
                  <a:pt x="178427" y="253666"/>
                  <a:pt x="159854" y="253666"/>
                </a:cubicBezTo>
                <a:cubicBezTo>
                  <a:pt x="132604" y="253666"/>
                  <a:pt x="107854" y="242961"/>
                  <a:pt x="89720" y="225380"/>
                </a:cubicBezTo>
                <a:lnTo>
                  <a:pt x="89720" y="225380"/>
                </a:lnTo>
                <a:cubicBezTo>
                  <a:pt x="72139" y="207247"/>
                  <a:pt x="61434" y="182497"/>
                  <a:pt x="61434" y="155247"/>
                </a:cubicBezTo>
                <a:cubicBezTo>
                  <a:pt x="61434" y="136673"/>
                  <a:pt x="66407"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89" y="30964"/>
                  <a:pt x="20815" y="52893"/>
                  <a:pt x="37722" y="69800"/>
                </a:cubicBezTo>
                <a:cubicBezTo>
                  <a:pt x="50477" y="82555"/>
                  <a:pt x="66091" y="90711"/>
                  <a:pt x="82591" y="93753"/>
                </a:cubicBezTo>
                <a:cubicBezTo>
                  <a:pt x="100880" y="69151"/>
                  <a:pt x="130228" y="53433"/>
                  <a:pt x="163247" y="53433"/>
                </a:cubicBezTo>
                <a:cubicBezTo>
                  <a:pt x="186137" y="53872"/>
                  <a:pt x="201262" y="50984"/>
                  <a:pt x="211354" y="39116"/>
                </a:cubicBezTo>
                <a:cubicBezTo>
                  <a:pt x="212796" y="37420"/>
                  <a:pt x="214135" y="35542"/>
                  <a:pt x="215380" y="33463"/>
                </a:cubicBezTo>
                <a:lnTo>
                  <a:pt x="215236" y="0"/>
                </a:lnTo>
                <a:lnTo>
                  <a:pt x="223506" y="0"/>
                </a:lnTo>
                <a:cubicBezTo>
                  <a:pt x="219687"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8"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8" y="30964"/>
                  <a:pt x="601147" y="8808"/>
                </a:cubicBezTo>
                <a:lnTo>
                  <a:pt x="515981" y="8808"/>
                </a:lnTo>
                <a:lnTo>
                  <a:pt x="515981" y="8744"/>
                </a:lnTo>
                <a:lnTo>
                  <a:pt x="601147" y="8744"/>
                </a:lnTo>
                <a:lnTo>
                  <a:pt x="599274" y="0"/>
                </a:lnTo>
                <a:lnTo>
                  <a:pt x="610820" y="0"/>
                </a:lnTo>
                <a:cubicBezTo>
                  <a:pt x="612423" y="2826"/>
                  <a:pt x="612602" y="5800"/>
                  <a:pt x="612648" y="8776"/>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1" name="Oval 1610"/>
          <p:cNvSpPr/>
          <p:nvPr/>
        </p:nvSpPr>
        <p:spPr>
          <a:xfrm>
            <a:off x="37745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12" name="Teardrop 3"/>
          <p:cNvSpPr/>
          <p:nvPr/>
        </p:nvSpPr>
        <p:spPr>
          <a:xfrm rot="5400000" flipH="1" flipV="1">
            <a:off x="138753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3" name="Teardrop 3"/>
          <p:cNvSpPr/>
          <p:nvPr/>
        </p:nvSpPr>
        <p:spPr>
          <a:xfrm rot="5400000" flipH="1" flipV="1">
            <a:off x="223007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4" name="Teardrop 3"/>
          <p:cNvSpPr/>
          <p:nvPr/>
        </p:nvSpPr>
        <p:spPr>
          <a:xfrm rot="5400000" flipH="1" flipV="1">
            <a:off x="307261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5" name="Teardrop 3"/>
          <p:cNvSpPr/>
          <p:nvPr/>
        </p:nvSpPr>
        <p:spPr>
          <a:xfrm rot="5400000" flipH="1" flipV="1">
            <a:off x="391515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6" name="Teardrop 3"/>
          <p:cNvSpPr/>
          <p:nvPr/>
        </p:nvSpPr>
        <p:spPr>
          <a:xfrm rot="5400000" flipH="1" flipV="1">
            <a:off x="475769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7" name="Teardrop 3"/>
          <p:cNvSpPr/>
          <p:nvPr/>
        </p:nvSpPr>
        <p:spPr>
          <a:xfrm rot="5400000" flipH="1" flipV="1">
            <a:off x="560023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8" name="Oval 1617"/>
          <p:cNvSpPr/>
          <p:nvPr/>
        </p:nvSpPr>
        <p:spPr>
          <a:xfrm>
            <a:off x="122033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19" name="Oval 1618"/>
          <p:cNvSpPr/>
          <p:nvPr/>
        </p:nvSpPr>
        <p:spPr>
          <a:xfrm>
            <a:off x="206321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0" name="Oval 1619"/>
          <p:cNvSpPr/>
          <p:nvPr/>
        </p:nvSpPr>
        <p:spPr>
          <a:xfrm>
            <a:off x="290609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1" name="Oval 1620"/>
          <p:cNvSpPr/>
          <p:nvPr/>
        </p:nvSpPr>
        <p:spPr>
          <a:xfrm>
            <a:off x="374897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2" name="Oval 1621"/>
          <p:cNvSpPr/>
          <p:nvPr/>
        </p:nvSpPr>
        <p:spPr>
          <a:xfrm>
            <a:off x="459185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3" name="Oval 1622"/>
          <p:cNvSpPr/>
          <p:nvPr/>
        </p:nvSpPr>
        <p:spPr>
          <a:xfrm>
            <a:off x="543473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4" name="Oval 1623"/>
          <p:cNvSpPr/>
          <p:nvPr/>
        </p:nvSpPr>
        <p:spPr>
          <a:xfrm>
            <a:off x="627761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5" name="Teardrop 3"/>
          <p:cNvSpPr/>
          <p:nvPr/>
        </p:nvSpPr>
        <p:spPr>
          <a:xfrm rot="5400000" flipH="1" flipV="1">
            <a:off x="812785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26" name="Oval 1625"/>
          <p:cNvSpPr/>
          <p:nvPr/>
        </p:nvSpPr>
        <p:spPr>
          <a:xfrm>
            <a:off x="880625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7" name="Teardrop 3"/>
          <p:cNvSpPr/>
          <p:nvPr/>
        </p:nvSpPr>
        <p:spPr>
          <a:xfrm rot="5400000" flipH="1" flipV="1">
            <a:off x="728531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28" name="Oval 1627"/>
          <p:cNvSpPr/>
          <p:nvPr/>
        </p:nvSpPr>
        <p:spPr>
          <a:xfrm>
            <a:off x="796337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9" name="Teardrop 3"/>
          <p:cNvSpPr/>
          <p:nvPr/>
        </p:nvSpPr>
        <p:spPr>
          <a:xfrm rot="5400000" flipH="1" flipV="1">
            <a:off x="981293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0" name="Oval 1629"/>
          <p:cNvSpPr/>
          <p:nvPr/>
        </p:nvSpPr>
        <p:spPr>
          <a:xfrm>
            <a:off x="1049201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31" name="Teardrop 3"/>
          <p:cNvSpPr/>
          <p:nvPr/>
        </p:nvSpPr>
        <p:spPr>
          <a:xfrm rot="5400000" flipH="1" flipV="1">
            <a:off x="897039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2" name="Oval 1631"/>
          <p:cNvSpPr/>
          <p:nvPr/>
        </p:nvSpPr>
        <p:spPr>
          <a:xfrm>
            <a:off x="964913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33" name="Teardrop 3"/>
          <p:cNvSpPr/>
          <p:nvPr/>
        </p:nvSpPr>
        <p:spPr>
          <a:xfrm rot="5400000" flipH="1" flipV="1">
            <a:off x="11498011"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4" name="Teardrop 3"/>
          <p:cNvSpPr/>
          <p:nvPr/>
        </p:nvSpPr>
        <p:spPr>
          <a:xfrm rot="5400000" flipH="1" flipV="1">
            <a:off x="1065547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5" name="Oval 1634"/>
          <p:cNvSpPr/>
          <p:nvPr/>
        </p:nvSpPr>
        <p:spPr>
          <a:xfrm>
            <a:off x="1133489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36" name="Teardrop 3"/>
          <p:cNvSpPr/>
          <p:nvPr/>
        </p:nvSpPr>
        <p:spPr>
          <a:xfrm rot="5400000" flipH="1" flipV="1">
            <a:off x="54499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7" name="Oval 1636"/>
          <p:cNvSpPr/>
          <p:nvPr/>
        </p:nvSpPr>
        <p:spPr>
          <a:xfrm>
            <a:off x="666451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 name="Oval 167"/>
          <p:cNvSpPr/>
          <p:nvPr/>
        </p:nvSpPr>
        <p:spPr>
          <a:xfrm>
            <a:off x="0" y="331699"/>
            <a:ext cx="93942" cy="4240302"/>
          </a:xfrm>
          <a:custGeom>
            <a:avLst/>
            <a:gdLst/>
            <a:ahLst/>
            <a:cxnLst/>
            <a:rect l="l" t="t" r="r" b="b"/>
            <a:pathLst>
              <a:path w="93942" h="4240302">
                <a:moveTo>
                  <a:pt x="9066" y="4229620"/>
                </a:moveTo>
                <a:cubicBezTo>
                  <a:pt x="23324" y="4229620"/>
                  <a:pt x="36761" y="4233136"/>
                  <a:pt x="48054" y="4240302"/>
                </a:cubicBezTo>
                <a:lnTo>
                  <a:pt x="0" y="4240302"/>
                </a:lnTo>
                <a:lnTo>
                  <a:pt x="0" y="4231451"/>
                </a:lnTo>
                <a:cubicBezTo>
                  <a:pt x="2881" y="4229788"/>
                  <a:pt x="5954" y="4229620"/>
                  <a:pt x="9066" y="4229620"/>
                </a:cubicBezTo>
                <a:close/>
                <a:moveTo>
                  <a:pt x="9066" y="3380947"/>
                </a:moveTo>
                <a:cubicBezTo>
                  <a:pt x="55942" y="3380947"/>
                  <a:pt x="93942" y="3418947"/>
                  <a:pt x="93942" y="3465822"/>
                </a:cubicBezTo>
                <a:cubicBezTo>
                  <a:pt x="93942" y="3512697"/>
                  <a:pt x="55942" y="3550697"/>
                  <a:pt x="9066" y="3550697"/>
                </a:cubicBezTo>
                <a:lnTo>
                  <a:pt x="0" y="3548867"/>
                </a:lnTo>
                <a:lnTo>
                  <a:pt x="0" y="3382777"/>
                </a:lnTo>
                <a:cubicBezTo>
                  <a:pt x="2881" y="3381115"/>
                  <a:pt x="5954" y="3380947"/>
                  <a:pt x="9066" y="3380947"/>
                </a:cubicBezTo>
                <a:close/>
                <a:moveTo>
                  <a:pt x="9066" y="2536768"/>
                </a:moveTo>
                <a:cubicBezTo>
                  <a:pt x="55942" y="2536768"/>
                  <a:pt x="93942" y="2574768"/>
                  <a:pt x="93942" y="2621643"/>
                </a:cubicBezTo>
                <a:cubicBezTo>
                  <a:pt x="93942" y="2668518"/>
                  <a:pt x="55942" y="2706518"/>
                  <a:pt x="9066" y="2706518"/>
                </a:cubicBezTo>
                <a:lnTo>
                  <a:pt x="0" y="2704688"/>
                </a:lnTo>
                <a:lnTo>
                  <a:pt x="0" y="2538598"/>
                </a:lnTo>
                <a:cubicBezTo>
                  <a:pt x="2881" y="2536936"/>
                  <a:pt x="5954" y="2536768"/>
                  <a:pt x="9066" y="2536768"/>
                </a:cubicBezTo>
                <a:close/>
                <a:moveTo>
                  <a:pt x="9066" y="1688095"/>
                </a:moveTo>
                <a:cubicBezTo>
                  <a:pt x="55942" y="1688095"/>
                  <a:pt x="93942" y="1726095"/>
                  <a:pt x="93942" y="1772970"/>
                </a:cubicBezTo>
                <a:cubicBezTo>
                  <a:pt x="93942" y="1819845"/>
                  <a:pt x="55942" y="1857845"/>
                  <a:pt x="9066" y="1857845"/>
                </a:cubicBezTo>
                <a:lnTo>
                  <a:pt x="0" y="1856015"/>
                </a:lnTo>
                <a:lnTo>
                  <a:pt x="0" y="1689925"/>
                </a:lnTo>
                <a:cubicBezTo>
                  <a:pt x="2881" y="1688263"/>
                  <a:pt x="5954" y="1688095"/>
                  <a:pt x="9066" y="1688095"/>
                </a:cubicBezTo>
                <a:close/>
                <a:moveTo>
                  <a:pt x="9066" y="845498"/>
                </a:moveTo>
                <a:cubicBezTo>
                  <a:pt x="55942" y="845498"/>
                  <a:pt x="93942" y="883498"/>
                  <a:pt x="93942" y="930373"/>
                </a:cubicBezTo>
                <a:cubicBezTo>
                  <a:pt x="93942" y="977248"/>
                  <a:pt x="55942" y="1015248"/>
                  <a:pt x="9066" y="1015248"/>
                </a:cubicBezTo>
                <a:lnTo>
                  <a:pt x="0" y="1013418"/>
                </a:lnTo>
                <a:lnTo>
                  <a:pt x="0" y="847328"/>
                </a:lnTo>
                <a:cubicBezTo>
                  <a:pt x="2881" y="845666"/>
                  <a:pt x="5954" y="845498"/>
                  <a:pt x="9066" y="845498"/>
                </a:cubicBezTo>
                <a:close/>
                <a:moveTo>
                  <a:pt x="9066" y="0"/>
                </a:moveTo>
                <a:cubicBezTo>
                  <a:pt x="55942" y="0"/>
                  <a:pt x="93942" y="38000"/>
                  <a:pt x="93942" y="84875"/>
                </a:cubicBezTo>
                <a:cubicBezTo>
                  <a:pt x="93942" y="131750"/>
                  <a:pt x="55942" y="169750"/>
                  <a:pt x="9066" y="169750"/>
                </a:cubicBezTo>
                <a:lnTo>
                  <a:pt x="0" y="167920"/>
                </a:lnTo>
                <a:lnTo>
                  <a:pt x="0" y="1830"/>
                </a:lnTo>
                <a:cubicBezTo>
                  <a:pt x="2881" y="167"/>
                  <a:pt x="5954" y="0"/>
                  <a:pt x="906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9" name="Oval 1638"/>
          <p:cNvSpPr/>
          <p:nvPr/>
        </p:nvSpPr>
        <p:spPr>
          <a:xfrm>
            <a:off x="76673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0" name="Oval 1639"/>
          <p:cNvSpPr/>
          <p:nvPr/>
        </p:nvSpPr>
        <p:spPr>
          <a:xfrm>
            <a:off x="160927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1" name="Oval 1640"/>
          <p:cNvSpPr/>
          <p:nvPr/>
        </p:nvSpPr>
        <p:spPr>
          <a:xfrm>
            <a:off x="245181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2" name="Oval 1641"/>
          <p:cNvSpPr/>
          <p:nvPr/>
        </p:nvSpPr>
        <p:spPr>
          <a:xfrm>
            <a:off x="329435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3" name="Oval 1642"/>
          <p:cNvSpPr/>
          <p:nvPr/>
        </p:nvSpPr>
        <p:spPr>
          <a:xfrm>
            <a:off x="413689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4" name="Oval 1643"/>
          <p:cNvSpPr/>
          <p:nvPr/>
        </p:nvSpPr>
        <p:spPr>
          <a:xfrm>
            <a:off x="497943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5" name="Oval 1644"/>
          <p:cNvSpPr/>
          <p:nvPr/>
        </p:nvSpPr>
        <p:spPr>
          <a:xfrm>
            <a:off x="582197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6" name="Oval 1645"/>
          <p:cNvSpPr/>
          <p:nvPr/>
        </p:nvSpPr>
        <p:spPr>
          <a:xfrm>
            <a:off x="834959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7" name="Oval 1646"/>
          <p:cNvSpPr/>
          <p:nvPr/>
        </p:nvSpPr>
        <p:spPr>
          <a:xfrm>
            <a:off x="750705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8" name="Oval 1647"/>
          <p:cNvSpPr/>
          <p:nvPr/>
        </p:nvSpPr>
        <p:spPr>
          <a:xfrm>
            <a:off x="1003467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9" name="Oval 1648"/>
          <p:cNvSpPr/>
          <p:nvPr/>
        </p:nvSpPr>
        <p:spPr>
          <a:xfrm>
            <a:off x="919213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0" name="Oval 1649"/>
          <p:cNvSpPr/>
          <p:nvPr/>
        </p:nvSpPr>
        <p:spPr>
          <a:xfrm>
            <a:off x="11719750"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1" name="Oval 1650"/>
          <p:cNvSpPr/>
          <p:nvPr/>
        </p:nvSpPr>
        <p:spPr>
          <a:xfrm>
            <a:off x="1087721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2" name="Teardrop 3"/>
          <p:cNvSpPr/>
          <p:nvPr/>
        </p:nvSpPr>
        <p:spPr>
          <a:xfrm rot="5400000" flipH="1" flipV="1">
            <a:off x="602118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3" name="Teardrop 3"/>
          <p:cNvSpPr/>
          <p:nvPr/>
        </p:nvSpPr>
        <p:spPr>
          <a:xfrm rot="5400000" flipH="1" flipV="1">
            <a:off x="96594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4" name="Teardrop 3"/>
          <p:cNvSpPr/>
          <p:nvPr/>
        </p:nvSpPr>
        <p:spPr>
          <a:xfrm rot="5400000" flipH="1" flipV="1">
            <a:off x="180848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5" name="Teardrop 3"/>
          <p:cNvSpPr/>
          <p:nvPr/>
        </p:nvSpPr>
        <p:spPr>
          <a:xfrm rot="5400000" flipH="1" flipV="1">
            <a:off x="265102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6" name="Teardrop 3"/>
          <p:cNvSpPr/>
          <p:nvPr/>
        </p:nvSpPr>
        <p:spPr>
          <a:xfrm rot="5400000" flipH="1" flipV="1">
            <a:off x="349356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7" name="Teardrop 3"/>
          <p:cNvSpPr/>
          <p:nvPr/>
        </p:nvSpPr>
        <p:spPr>
          <a:xfrm rot="5400000" flipH="1" flipV="1">
            <a:off x="433610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8" name="Teardrop 3"/>
          <p:cNvSpPr/>
          <p:nvPr/>
        </p:nvSpPr>
        <p:spPr>
          <a:xfrm rot="5400000" flipH="1" flipV="1">
            <a:off x="517864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9" name="Teardrop 3"/>
          <p:cNvSpPr/>
          <p:nvPr/>
        </p:nvSpPr>
        <p:spPr>
          <a:xfrm rot="5400000" flipH="1" flipV="1">
            <a:off x="770626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0" name="Teardrop 3"/>
          <p:cNvSpPr/>
          <p:nvPr/>
        </p:nvSpPr>
        <p:spPr>
          <a:xfrm rot="5400000" flipH="1" flipV="1">
            <a:off x="686372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1" name="Teardrop 3"/>
          <p:cNvSpPr/>
          <p:nvPr/>
        </p:nvSpPr>
        <p:spPr>
          <a:xfrm rot="5400000" flipH="1" flipV="1">
            <a:off x="939134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2" name="Teardrop 3"/>
          <p:cNvSpPr/>
          <p:nvPr/>
        </p:nvSpPr>
        <p:spPr>
          <a:xfrm rot="5400000" flipH="1" flipV="1">
            <a:off x="854880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3" name="Teardrop 3"/>
          <p:cNvSpPr/>
          <p:nvPr/>
        </p:nvSpPr>
        <p:spPr>
          <a:xfrm rot="5400000" flipH="1" flipV="1">
            <a:off x="11076421"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4" name="Teardrop 3"/>
          <p:cNvSpPr/>
          <p:nvPr/>
        </p:nvSpPr>
        <p:spPr>
          <a:xfrm rot="5400000" flipH="1" flipV="1">
            <a:off x="1023388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5" name="Teardrop 3"/>
          <p:cNvSpPr/>
          <p:nvPr/>
        </p:nvSpPr>
        <p:spPr>
          <a:xfrm rot="5400000" flipH="1" flipV="1">
            <a:off x="12340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6" name="Teardrop 3"/>
          <p:cNvSpPr/>
          <p:nvPr/>
        </p:nvSpPr>
        <p:spPr>
          <a:xfrm rot="5400000" flipH="1" flipV="1">
            <a:off x="11760003" y="685578"/>
            <a:ext cx="595780" cy="268215"/>
          </a:xfrm>
          <a:custGeom>
            <a:avLst/>
            <a:gdLst/>
            <a:ahLst/>
            <a:cxnLst/>
            <a:rect l="l" t="t" r="r" b="b"/>
            <a:pathLst>
              <a:path w="595780"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1" y="73244"/>
                  <a:pt x="354103" y="113792"/>
                  <a:pt x="354103" y="163811"/>
                </a:cubicBezTo>
                <a:cubicBezTo>
                  <a:pt x="354469"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0"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0"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7" name="Oval 1666"/>
          <p:cNvSpPr/>
          <p:nvPr/>
        </p:nvSpPr>
        <p:spPr>
          <a:xfrm>
            <a:off x="708665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8" name="Oval 1667"/>
          <p:cNvSpPr/>
          <p:nvPr/>
        </p:nvSpPr>
        <p:spPr>
          <a:xfrm>
            <a:off x="34633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9" name="Oval 1668"/>
          <p:cNvSpPr/>
          <p:nvPr/>
        </p:nvSpPr>
        <p:spPr>
          <a:xfrm>
            <a:off x="118887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0" name="Oval 1669"/>
          <p:cNvSpPr/>
          <p:nvPr/>
        </p:nvSpPr>
        <p:spPr>
          <a:xfrm>
            <a:off x="203141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1" name="Oval 1670"/>
          <p:cNvSpPr/>
          <p:nvPr/>
        </p:nvSpPr>
        <p:spPr>
          <a:xfrm>
            <a:off x="287395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2" name="Oval 1671"/>
          <p:cNvSpPr/>
          <p:nvPr/>
        </p:nvSpPr>
        <p:spPr>
          <a:xfrm>
            <a:off x="371649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3" name="Oval 1672"/>
          <p:cNvSpPr/>
          <p:nvPr/>
        </p:nvSpPr>
        <p:spPr>
          <a:xfrm>
            <a:off x="455903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4" name="Oval 1673"/>
          <p:cNvSpPr/>
          <p:nvPr/>
        </p:nvSpPr>
        <p:spPr>
          <a:xfrm>
            <a:off x="540157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5" name="Oval 1674"/>
          <p:cNvSpPr/>
          <p:nvPr/>
        </p:nvSpPr>
        <p:spPr>
          <a:xfrm>
            <a:off x="624411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6" name="Oval 1675"/>
          <p:cNvSpPr/>
          <p:nvPr/>
        </p:nvSpPr>
        <p:spPr>
          <a:xfrm>
            <a:off x="877173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7" name="Oval 1676"/>
          <p:cNvSpPr/>
          <p:nvPr/>
        </p:nvSpPr>
        <p:spPr>
          <a:xfrm>
            <a:off x="792919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8" name="Oval 1677"/>
          <p:cNvSpPr/>
          <p:nvPr/>
        </p:nvSpPr>
        <p:spPr>
          <a:xfrm>
            <a:off x="1045681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9" name="Oval 1678"/>
          <p:cNvSpPr/>
          <p:nvPr/>
        </p:nvSpPr>
        <p:spPr>
          <a:xfrm>
            <a:off x="961427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0" name="Oval 860"/>
          <p:cNvSpPr/>
          <p:nvPr/>
        </p:nvSpPr>
        <p:spPr>
          <a:xfrm>
            <a:off x="12141892" y="758852"/>
            <a:ext cx="50109" cy="3538433"/>
          </a:xfrm>
          <a:custGeom>
            <a:avLst/>
            <a:gdLst/>
            <a:ahLst/>
            <a:cxnLst/>
            <a:rect l="l" t="t" r="r" b="b"/>
            <a:pathLst>
              <a:path w="50109" h="3538433">
                <a:moveTo>
                  <a:pt x="50109" y="3384355"/>
                </a:moveTo>
                <a:lnTo>
                  <a:pt x="50109" y="3538433"/>
                </a:lnTo>
                <a:cubicBezTo>
                  <a:pt x="20497" y="3525461"/>
                  <a:pt x="0" y="3495821"/>
                  <a:pt x="0" y="3461394"/>
                </a:cubicBezTo>
                <a:cubicBezTo>
                  <a:pt x="0" y="3426967"/>
                  <a:pt x="20497" y="3397327"/>
                  <a:pt x="50109" y="3384355"/>
                </a:cubicBezTo>
                <a:close/>
                <a:moveTo>
                  <a:pt x="50109" y="2538350"/>
                </a:moveTo>
                <a:lnTo>
                  <a:pt x="50109" y="2692428"/>
                </a:lnTo>
                <a:cubicBezTo>
                  <a:pt x="20497" y="2679456"/>
                  <a:pt x="0" y="2649816"/>
                  <a:pt x="0" y="2615389"/>
                </a:cubicBezTo>
                <a:cubicBezTo>
                  <a:pt x="0" y="2580962"/>
                  <a:pt x="20497" y="2551322"/>
                  <a:pt x="50109" y="2538350"/>
                </a:cubicBezTo>
                <a:close/>
                <a:moveTo>
                  <a:pt x="50109" y="1688095"/>
                </a:moveTo>
                <a:lnTo>
                  <a:pt x="50109" y="1842173"/>
                </a:lnTo>
                <a:cubicBezTo>
                  <a:pt x="20497" y="1829201"/>
                  <a:pt x="0" y="1799561"/>
                  <a:pt x="0" y="1765134"/>
                </a:cubicBezTo>
                <a:cubicBezTo>
                  <a:pt x="0" y="1730707"/>
                  <a:pt x="20497" y="1701067"/>
                  <a:pt x="50109" y="1688095"/>
                </a:cubicBezTo>
                <a:close/>
                <a:moveTo>
                  <a:pt x="50109" y="845498"/>
                </a:moveTo>
                <a:lnTo>
                  <a:pt x="50109" y="999576"/>
                </a:lnTo>
                <a:cubicBezTo>
                  <a:pt x="20497" y="986604"/>
                  <a:pt x="0" y="956964"/>
                  <a:pt x="0" y="922537"/>
                </a:cubicBezTo>
                <a:cubicBezTo>
                  <a:pt x="0" y="888110"/>
                  <a:pt x="20497" y="858470"/>
                  <a:pt x="50109" y="845498"/>
                </a:cubicBezTo>
                <a:close/>
                <a:moveTo>
                  <a:pt x="50109" y="0"/>
                </a:moveTo>
                <a:lnTo>
                  <a:pt x="50109" y="154078"/>
                </a:lnTo>
                <a:cubicBezTo>
                  <a:pt x="20497" y="141106"/>
                  <a:pt x="0" y="111466"/>
                  <a:pt x="0" y="77039"/>
                </a:cubicBezTo>
                <a:cubicBezTo>
                  <a:pt x="0" y="42612"/>
                  <a:pt x="20497" y="12972"/>
                  <a:pt x="501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1" name="Oval 1680"/>
          <p:cNvSpPr/>
          <p:nvPr/>
        </p:nvSpPr>
        <p:spPr>
          <a:xfrm>
            <a:off x="1129935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2" name="Teardrop 3"/>
          <p:cNvSpPr/>
          <p:nvPr/>
        </p:nvSpPr>
        <p:spPr>
          <a:xfrm rot="5400000" flipH="1" flipV="1">
            <a:off x="617401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3" name="Teardrop 3"/>
          <p:cNvSpPr/>
          <p:nvPr/>
        </p:nvSpPr>
        <p:spPr>
          <a:xfrm rot="5400000" flipH="1" flipV="1">
            <a:off x="111877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699"/>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4"/>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8"/>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4" name="Teardrop 3"/>
          <p:cNvSpPr/>
          <p:nvPr/>
        </p:nvSpPr>
        <p:spPr>
          <a:xfrm rot="5400000" flipH="1" flipV="1">
            <a:off x="196131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4"/>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90"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5" name="Teardrop 3"/>
          <p:cNvSpPr/>
          <p:nvPr/>
        </p:nvSpPr>
        <p:spPr>
          <a:xfrm rot="5400000" flipH="1" flipV="1">
            <a:off x="280385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2"/>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5"/>
                  <a:pt x="61434" y="178458"/>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6" name="Teardrop 3"/>
          <p:cNvSpPr/>
          <p:nvPr/>
        </p:nvSpPr>
        <p:spPr>
          <a:xfrm rot="5400000" flipH="1" flipV="1">
            <a:off x="364639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2"/>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5"/>
                  <a:pt x="61434" y="178458"/>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7" name="Teardrop 3"/>
          <p:cNvSpPr/>
          <p:nvPr/>
        </p:nvSpPr>
        <p:spPr>
          <a:xfrm rot="5400000" flipH="1" flipV="1">
            <a:off x="448893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8"/>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8" name="Teardrop 3"/>
          <p:cNvSpPr/>
          <p:nvPr/>
        </p:nvSpPr>
        <p:spPr>
          <a:xfrm rot="5400000" flipH="1" flipV="1">
            <a:off x="533147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9" name="Teardrop 3"/>
          <p:cNvSpPr/>
          <p:nvPr/>
        </p:nvSpPr>
        <p:spPr>
          <a:xfrm rot="5400000" flipH="1" flipV="1">
            <a:off x="785909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8"/>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0" name="Teardrop 3"/>
          <p:cNvSpPr/>
          <p:nvPr/>
        </p:nvSpPr>
        <p:spPr>
          <a:xfrm rot="5400000" flipH="1" flipV="1">
            <a:off x="701655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1" name="Teardrop 3"/>
          <p:cNvSpPr/>
          <p:nvPr/>
        </p:nvSpPr>
        <p:spPr>
          <a:xfrm rot="5400000" flipH="1" flipV="1">
            <a:off x="954417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90"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2" name="Teardrop 3"/>
          <p:cNvSpPr/>
          <p:nvPr/>
        </p:nvSpPr>
        <p:spPr>
          <a:xfrm rot="5400000" flipH="1" flipV="1">
            <a:off x="870163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3" name="Teardrop 3"/>
          <p:cNvSpPr/>
          <p:nvPr/>
        </p:nvSpPr>
        <p:spPr>
          <a:xfrm rot="5400000" flipH="1" flipV="1">
            <a:off x="11229252"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4" name="Teardrop 3"/>
          <p:cNvSpPr/>
          <p:nvPr/>
        </p:nvSpPr>
        <p:spPr>
          <a:xfrm rot="5400000" flipH="1" flipV="1">
            <a:off x="1038671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5" name="Teardrop 3"/>
          <p:cNvSpPr/>
          <p:nvPr/>
        </p:nvSpPr>
        <p:spPr>
          <a:xfrm rot="5400000" flipH="1" flipV="1">
            <a:off x="27623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8"/>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2"/>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6" name="Teardrop 3"/>
          <p:cNvSpPr/>
          <p:nvPr/>
        </p:nvSpPr>
        <p:spPr>
          <a:xfrm rot="5400000" flipH="1" flipV="1">
            <a:off x="11908617" y="4923"/>
            <a:ext cx="298552" cy="268215"/>
          </a:xfrm>
          <a:custGeom>
            <a:avLst/>
            <a:gdLst/>
            <a:ahLst/>
            <a:cxnLst/>
            <a:rect l="l" t="t" r="r" b="b"/>
            <a:pathLst>
              <a:path w="298552"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298552" y="138"/>
                </a:moveTo>
                <a:lnTo>
                  <a:pt x="298552" y="11636"/>
                </a:lnTo>
                <a:cubicBezTo>
                  <a:pt x="298344" y="11511"/>
                  <a:pt x="298133" y="11506"/>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4" y="189232"/>
                  <a:pt x="256525" y="205210"/>
                  <a:pt x="272877" y="215167"/>
                </a:cubicBezTo>
                <a:lnTo>
                  <a:pt x="298552" y="215277"/>
                </a:lnTo>
                <a:lnTo>
                  <a:pt x="298552" y="221928"/>
                </a:lnTo>
                <a:cubicBezTo>
                  <a:pt x="276711" y="221632"/>
                  <a:pt x="254816" y="229876"/>
                  <a:pt x="238146"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0"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cubicBezTo>
                  <a:pt x="99420" y="72140"/>
                  <a:pt x="124170" y="61435"/>
                  <a:pt x="151420" y="61435"/>
                </a:cubicBezTo>
                <a:cubicBezTo>
                  <a:pt x="170023" y="61435"/>
                  <a:pt x="187461" y="66424"/>
                  <a:pt x="202250" y="75515"/>
                </a:cubicBezTo>
                <a:cubicBezTo>
                  <a:pt x="206323" y="58635"/>
                  <a:pt x="215129" y="42758"/>
                  <a:pt x="228297" y="29591"/>
                </a:cubicBezTo>
                <a:cubicBezTo>
                  <a:pt x="247566" y="10322"/>
                  <a:pt x="272636" y="391"/>
                  <a:pt x="297890" y="0"/>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7" name="Oval 881"/>
          <p:cNvSpPr/>
          <p:nvPr/>
        </p:nvSpPr>
        <p:spPr>
          <a:xfrm>
            <a:off x="346332" y="-10245"/>
            <a:ext cx="169752" cy="84875"/>
          </a:xfrm>
          <a:custGeom>
            <a:avLst/>
            <a:gdLst/>
            <a:ahLst/>
            <a:cxnLst/>
            <a:rect l="l" t="t" r="r" b="b"/>
            <a:pathLst>
              <a:path w="169752" h="84875">
                <a:moveTo>
                  <a:pt x="0" y="0"/>
                </a:moveTo>
                <a:lnTo>
                  <a:pt x="169752" y="0"/>
                </a:lnTo>
                <a:cubicBezTo>
                  <a:pt x="169752" y="46875"/>
                  <a:pt x="131752" y="84875"/>
                  <a:pt x="84876" y="84875"/>
                </a:cubicBezTo>
                <a:cubicBezTo>
                  <a:pt x="38000" y="84875"/>
                  <a:pt x="0" y="46875"/>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8" name="Oval 882"/>
          <p:cNvSpPr/>
          <p:nvPr/>
        </p:nvSpPr>
        <p:spPr>
          <a:xfrm>
            <a:off x="1188872" y="-10245"/>
            <a:ext cx="169752" cy="84875"/>
          </a:xfrm>
          <a:custGeom>
            <a:avLst/>
            <a:gdLst/>
            <a:ahLst/>
            <a:cxnLst/>
            <a:rect l="l" t="t" r="r" b="b"/>
            <a:pathLst>
              <a:path w="169752" h="84875">
                <a:moveTo>
                  <a:pt x="0" y="0"/>
                </a:moveTo>
                <a:lnTo>
                  <a:pt x="169752" y="0"/>
                </a:lnTo>
                <a:cubicBezTo>
                  <a:pt x="169752" y="46875"/>
                  <a:pt x="131752" y="84875"/>
                  <a:pt x="84876" y="84875"/>
                </a:cubicBezTo>
                <a:cubicBezTo>
                  <a:pt x="38000" y="84875"/>
                  <a:pt x="0" y="46875"/>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9" name="Oval 883"/>
          <p:cNvSpPr/>
          <p:nvPr/>
        </p:nvSpPr>
        <p:spPr>
          <a:xfrm>
            <a:off x="2031413" y="-10245"/>
            <a:ext cx="10160587" cy="84875"/>
          </a:xfrm>
          <a:custGeom>
            <a:avLst/>
            <a:gdLst/>
            <a:ahLst/>
            <a:cxnLst/>
            <a:rect l="l" t="t" r="r" b="b"/>
            <a:pathLst>
              <a:path w="10160587" h="84875">
                <a:moveTo>
                  <a:pt x="10110479" y="0"/>
                </a:moveTo>
                <a:lnTo>
                  <a:pt x="10160587" y="0"/>
                </a:lnTo>
                <a:lnTo>
                  <a:pt x="10160587" y="77038"/>
                </a:lnTo>
                <a:cubicBezTo>
                  <a:pt x="10130976" y="64066"/>
                  <a:pt x="10110479" y="34427"/>
                  <a:pt x="10110479" y="0"/>
                </a:cubicBezTo>
                <a:close/>
                <a:moveTo>
                  <a:pt x="9267940" y="0"/>
                </a:moveTo>
                <a:lnTo>
                  <a:pt x="9437692" y="0"/>
                </a:lnTo>
                <a:cubicBezTo>
                  <a:pt x="9437692" y="46875"/>
                  <a:pt x="9399692" y="84875"/>
                  <a:pt x="9352816" y="84875"/>
                </a:cubicBezTo>
                <a:cubicBezTo>
                  <a:pt x="9305940" y="84875"/>
                  <a:pt x="9267940" y="46875"/>
                  <a:pt x="9267940" y="0"/>
                </a:cubicBezTo>
                <a:close/>
                <a:moveTo>
                  <a:pt x="8425400" y="0"/>
                </a:moveTo>
                <a:lnTo>
                  <a:pt x="8595152" y="0"/>
                </a:lnTo>
                <a:cubicBezTo>
                  <a:pt x="8595152" y="46875"/>
                  <a:pt x="8557152" y="84875"/>
                  <a:pt x="8510276" y="84875"/>
                </a:cubicBezTo>
                <a:cubicBezTo>
                  <a:pt x="8463400" y="84875"/>
                  <a:pt x="8425400" y="46875"/>
                  <a:pt x="8425400" y="0"/>
                </a:cubicBezTo>
                <a:close/>
                <a:moveTo>
                  <a:pt x="7582860" y="0"/>
                </a:moveTo>
                <a:lnTo>
                  <a:pt x="7752612" y="0"/>
                </a:lnTo>
                <a:cubicBezTo>
                  <a:pt x="7752612" y="46875"/>
                  <a:pt x="7714612" y="84875"/>
                  <a:pt x="7667736" y="84875"/>
                </a:cubicBezTo>
                <a:cubicBezTo>
                  <a:pt x="7620860" y="84875"/>
                  <a:pt x="7582860" y="46875"/>
                  <a:pt x="7582860" y="0"/>
                </a:cubicBezTo>
                <a:close/>
                <a:moveTo>
                  <a:pt x="6740320" y="0"/>
                </a:moveTo>
                <a:lnTo>
                  <a:pt x="6910072" y="0"/>
                </a:lnTo>
                <a:cubicBezTo>
                  <a:pt x="6910072" y="46875"/>
                  <a:pt x="6872072" y="84875"/>
                  <a:pt x="6825196" y="84875"/>
                </a:cubicBezTo>
                <a:cubicBezTo>
                  <a:pt x="6778320" y="84875"/>
                  <a:pt x="6740320" y="46875"/>
                  <a:pt x="6740320" y="0"/>
                </a:cubicBezTo>
                <a:close/>
                <a:moveTo>
                  <a:pt x="5897780" y="0"/>
                </a:moveTo>
                <a:lnTo>
                  <a:pt x="6067532" y="0"/>
                </a:lnTo>
                <a:cubicBezTo>
                  <a:pt x="6067532" y="46875"/>
                  <a:pt x="6029532" y="84875"/>
                  <a:pt x="5982656" y="84875"/>
                </a:cubicBezTo>
                <a:cubicBezTo>
                  <a:pt x="5935780" y="84875"/>
                  <a:pt x="5897780" y="46875"/>
                  <a:pt x="5897780" y="0"/>
                </a:cubicBezTo>
                <a:close/>
                <a:moveTo>
                  <a:pt x="5055240" y="0"/>
                </a:moveTo>
                <a:lnTo>
                  <a:pt x="5224992" y="0"/>
                </a:lnTo>
                <a:cubicBezTo>
                  <a:pt x="5224992" y="46875"/>
                  <a:pt x="5186992" y="84875"/>
                  <a:pt x="5140116" y="84875"/>
                </a:cubicBezTo>
                <a:cubicBezTo>
                  <a:pt x="5093240" y="84875"/>
                  <a:pt x="5055240" y="46875"/>
                  <a:pt x="5055240" y="0"/>
                </a:cubicBezTo>
                <a:close/>
                <a:moveTo>
                  <a:pt x="4212700" y="0"/>
                </a:moveTo>
                <a:lnTo>
                  <a:pt x="4382452" y="0"/>
                </a:lnTo>
                <a:cubicBezTo>
                  <a:pt x="4382452" y="46875"/>
                  <a:pt x="4344452" y="84875"/>
                  <a:pt x="4297576" y="84875"/>
                </a:cubicBezTo>
                <a:cubicBezTo>
                  <a:pt x="4250700" y="84875"/>
                  <a:pt x="4212700" y="46875"/>
                  <a:pt x="4212700" y="0"/>
                </a:cubicBezTo>
                <a:close/>
                <a:moveTo>
                  <a:pt x="3370160" y="0"/>
                </a:moveTo>
                <a:lnTo>
                  <a:pt x="3539912" y="0"/>
                </a:lnTo>
                <a:cubicBezTo>
                  <a:pt x="3539912" y="46875"/>
                  <a:pt x="3501912" y="84875"/>
                  <a:pt x="3455036" y="84875"/>
                </a:cubicBezTo>
                <a:cubicBezTo>
                  <a:pt x="3408160" y="84875"/>
                  <a:pt x="3370160" y="46875"/>
                  <a:pt x="3370160" y="0"/>
                </a:cubicBezTo>
                <a:close/>
                <a:moveTo>
                  <a:pt x="2527620" y="0"/>
                </a:moveTo>
                <a:lnTo>
                  <a:pt x="2697372" y="0"/>
                </a:lnTo>
                <a:cubicBezTo>
                  <a:pt x="2697372" y="46875"/>
                  <a:pt x="2659372" y="84875"/>
                  <a:pt x="2612496" y="84875"/>
                </a:cubicBezTo>
                <a:cubicBezTo>
                  <a:pt x="2565620" y="84875"/>
                  <a:pt x="2527620" y="46875"/>
                  <a:pt x="2527620" y="0"/>
                </a:cubicBezTo>
                <a:close/>
                <a:moveTo>
                  <a:pt x="1685080" y="0"/>
                </a:moveTo>
                <a:lnTo>
                  <a:pt x="1854832" y="0"/>
                </a:lnTo>
                <a:cubicBezTo>
                  <a:pt x="1854832" y="46875"/>
                  <a:pt x="1816832" y="84875"/>
                  <a:pt x="1769956" y="84875"/>
                </a:cubicBezTo>
                <a:cubicBezTo>
                  <a:pt x="1723080" y="84875"/>
                  <a:pt x="1685080" y="46875"/>
                  <a:pt x="1685080" y="0"/>
                </a:cubicBezTo>
                <a:close/>
                <a:moveTo>
                  <a:pt x="842540" y="0"/>
                </a:moveTo>
                <a:lnTo>
                  <a:pt x="1012292" y="0"/>
                </a:lnTo>
                <a:cubicBezTo>
                  <a:pt x="1012292" y="46875"/>
                  <a:pt x="974292" y="84875"/>
                  <a:pt x="927416" y="84875"/>
                </a:cubicBezTo>
                <a:cubicBezTo>
                  <a:pt x="880540" y="84875"/>
                  <a:pt x="842540" y="46875"/>
                  <a:pt x="842540" y="0"/>
                </a:cubicBezTo>
                <a:close/>
                <a:moveTo>
                  <a:pt x="0" y="0"/>
                </a:moveTo>
                <a:lnTo>
                  <a:pt x="169752" y="0"/>
                </a:lnTo>
                <a:cubicBezTo>
                  <a:pt x="169752" y="46875"/>
                  <a:pt x="131752" y="84875"/>
                  <a:pt x="84876" y="84875"/>
                </a:cubicBezTo>
                <a:cubicBezTo>
                  <a:pt x="38000" y="84875"/>
                  <a:pt x="0" y="46875"/>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0" name="Teardrop 3"/>
          <p:cNvSpPr/>
          <p:nvPr/>
        </p:nvSpPr>
        <p:spPr>
          <a:xfrm rot="5400000" flipH="1" flipV="1">
            <a:off x="644277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1" name="Oval 1700"/>
          <p:cNvSpPr/>
          <p:nvPr/>
        </p:nvSpPr>
        <p:spPr>
          <a:xfrm>
            <a:off x="712049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02" name="Teardrop 3"/>
          <p:cNvSpPr/>
          <p:nvPr/>
        </p:nvSpPr>
        <p:spPr>
          <a:xfrm rot="5400000" flipH="1" flipV="1">
            <a:off x="-148774" y="1103813"/>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7" y="294285"/>
                  <a:pt x="284136"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39" y="207247"/>
                  <a:pt x="61434" y="182497"/>
                  <a:pt x="61434" y="155247"/>
                </a:cubicBezTo>
                <a:cubicBezTo>
                  <a:pt x="61434" y="136673"/>
                  <a:pt x="66407"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89"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6" y="0"/>
                </a:lnTo>
                <a:cubicBezTo>
                  <a:pt x="219687"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9"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8" y="30964"/>
                  <a:pt x="601147" y="8808"/>
                </a:cubicBezTo>
                <a:lnTo>
                  <a:pt x="515982" y="8808"/>
                </a:lnTo>
                <a:lnTo>
                  <a:pt x="515981" y="8744"/>
                </a:lnTo>
                <a:lnTo>
                  <a:pt x="601147" y="8744"/>
                </a:lnTo>
                <a:lnTo>
                  <a:pt x="599274" y="0"/>
                </a:lnTo>
                <a:lnTo>
                  <a:pt x="610820" y="0"/>
                </a:lnTo>
                <a:cubicBezTo>
                  <a:pt x="612423" y="2826"/>
                  <a:pt x="612602" y="5800"/>
                  <a:pt x="612648" y="8776"/>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3" name="Oval 1702"/>
          <p:cNvSpPr/>
          <p:nvPr/>
        </p:nvSpPr>
        <p:spPr>
          <a:xfrm>
            <a:off x="37745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04" name="Teardrop 3"/>
          <p:cNvSpPr/>
          <p:nvPr/>
        </p:nvSpPr>
        <p:spPr>
          <a:xfrm rot="5400000" flipH="1" flipV="1">
            <a:off x="138753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5" name="Teardrop 3"/>
          <p:cNvSpPr/>
          <p:nvPr/>
        </p:nvSpPr>
        <p:spPr>
          <a:xfrm rot="5400000" flipH="1" flipV="1">
            <a:off x="223007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6" name="Teardrop 3"/>
          <p:cNvSpPr/>
          <p:nvPr/>
        </p:nvSpPr>
        <p:spPr>
          <a:xfrm rot="5400000" flipH="1" flipV="1">
            <a:off x="307261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7" name="Teardrop 3"/>
          <p:cNvSpPr/>
          <p:nvPr/>
        </p:nvSpPr>
        <p:spPr>
          <a:xfrm rot="5400000" flipH="1" flipV="1">
            <a:off x="391515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8" name="Teardrop 3"/>
          <p:cNvSpPr/>
          <p:nvPr/>
        </p:nvSpPr>
        <p:spPr>
          <a:xfrm rot="5400000" flipH="1" flipV="1">
            <a:off x="475769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9" name="Teardrop 3"/>
          <p:cNvSpPr/>
          <p:nvPr/>
        </p:nvSpPr>
        <p:spPr>
          <a:xfrm rot="5400000" flipH="1" flipV="1">
            <a:off x="560023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10" name="Oval 1709"/>
          <p:cNvSpPr/>
          <p:nvPr/>
        </p:nvSpPr>
        <p:spPr>
          <a:xfrm>
            <a:off x="122033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1" name="Oval 1710"/>
          <p:cNvSpPr/>
          <p:nvPr/>
        </p:nvSpPr>
        <p:spPr>
          <a:xfrm>
            <a:off x="206321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2" name="Oval 1711"/>
          <p:cNvSpPr/>
          <p:nvPr/>
        </p:nvSpPr>
        <p:spPr>
          <a:xfrm>
            <a:off x="290609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3" name="Oval 1712"/>
          <p:cNvSpPr/>
          <p:nvPr/>
        </p:nvSpPr>
        <p:spPr>
          <a:xfrm>
            <a:off x="374897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4" name="Oval 1713"/>
          <p:cNvSpPr/>
          <p:nvPr/>
        </p:nvSpPr>
        <p:spPr>
          <a:xfrm>
            <a:off x="459185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5" name="Oval 1714"/>
          <p:cNvSpPr/>
          <p:nvPr/>
        </p:nvSpPr>
        <p:spPr>
          <a:xfrm>
            <a:off x="543473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6" name="Oval 1715"/>
          <p:cNvSpPr/>
          <p:nvPr/>
        </p:nvSpPr>
        <p:spPr>
          <a:xfrm>
            <a:off x="627761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7" name="Teardrop 3"/>
          <p:cNvSpPr/>
          <p:nvPr/>
        </p:nvSpPr>
        <p:spPr>
          <a:xfrm rot="5400000" flipH="1" flipV="1">
            <a:off x="812785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18" name="Oval 1717"/>
          <p:cNvSpPr/>
          <p:nvPr/>
        </p:nvSpPr>
        <p:spPr>
          <a:xfrm>
            <a:off x="880625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9" name="Teardrop 3"/>
          <p:cNvSpPr/>
          <p:nvPr/>
        </p:nvSpPr>
        <p:spPr>
          <a:xfrm rot="5400000" flipH="1" flipV="1">
            <a:off x="728531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0" name="Oval 1719"/>
          <p:cNvSpPr/>
          <p:nvPr/>
        </p:nvSpPr>
        <p:spPr>
          <a:xfrm>
            <a:off x="796337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21" name="Teardrop 3"/>
          <p:cNvSpPr/>
          <p:nvPr/>
        </p:nvSpPr>
        <p:spPr>
          <a:xfrm rot="5400000" flipH="1" flipV="1">
            <a:off x="981293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2" name="Oval 1721"/>
          <p:cNvSpPr/>
          <p:nvPr/>
        </p:nvSpPr>
        <p:spPr>
          <a:xfrm>
            <a:off x="1049201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23" name="Teardrop 3"/>
          <p:cNvSpPr/>
          <p:nvPr/>
        </p:nvSpPr>
        <p:spPr>
          <a:xfrm rot="5400000" flipH="1" flipV="1">
            <a:off x="897039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4" name="Oval 1723"/>
          <p:cNvSpPr/>
          <p:nvPr/>
        </p:nvSpPr>
        <p:spPr>
          <a:xfrm>
            <a:off x="964913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25" name="Teardrop 3"/>
          <p:cNvSpPr/>
          <p:nvPr/>
        </p:nvSpPr>
        <p:spPr>
          <a:xfrm rot="5400000" flipH="1" flipV="1">
            <a:off x="11498011"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6" name="Teardrop 3"/>
          <p:cNvSpPr/>
          <p:nvPr/>
        </p:nvSpPr>
        <p:spPr>
          <a:xfrm rot="5400000" flipH="1" flipV="1">
            <a:off x="1065547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7" name="Oval 1726"/>
          <p:cNvSpPr/>
          <p:nvPr/>
        </p:nvSpPr>
        <p:spPr>
          <a:xfrm>
            <a:off x="1133489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28" name="Teardrop 3"/>
          <p:cNvSpPr/>
          <p:nvPr/>
        </p:nvSpPr>
        <p:spPr>
          <a:xfrm rot="5400000" flipH="1" flipV="1">
            <a:off x="54499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9" name="Oval 1728"/>
          <p:cNvSpPr/>
          <p:nvPr/>
        </p:nvSpPr>
        <p:spPr>
          <a:xfrm>
            <a:off x="666451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0" name="Oval 1729"/>
          <p:cNvSpPr/>
          <p:nvPr/>
        </p:nvSpPr>
        <p:spPr>
          <a:xfrm>
            <a:off x="76673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1" name="Oval 1730"/>
          <p:cNvSpPr/>
          <p:nvPr/>
        </p:nvSpPr>
        <p:spPr>
          <a:xfrm>
            <a:off x="160927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2" name="Oval 1731"/>
          <p:cNvSpPr/>
          <p:nvPr/>
        </p:nvSpPr>
        <p:spPr>
          <a:xfrm>
            <a:off x="245181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3" name="Oval 1732"/>
          <p:cNvSpPr/>
          <p:nvPr/>
        </p:nvSpPr>
        <p:spPr>
          <a:xfrm>
            <a:off x="329435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4" name="Oval 1733"/>
          <p:cNvSpPr/>
          <p:nvPr/>
        </p:nvSpPr>
        <p:spPr>
          <a:xfrm>
            <a:off x="413689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5" name="Oval 1734"/>
          <p:cNvSpPr/>
          <p:nvPr/>
        </p:nvSpPr>
        <p:spPr>
          <a:xfrm>
            <a:off x="497943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6" name="Oval 1735"/>
          <p:cNvSpPr/>
          <p:nvPr/>
        </p:nvSpPr>
        <p:spPr>
          <a:xfrm>
            <a:off x="582197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7" name="Oval 1736"/>
          <p:cNvSpPr/>
          <p:nvPr/>
        </p:nvSpPr>
        <p:spPr>
          <a:xfrm>
            <a:off x="834959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8" name="Oval 1737"/>
          <p:cNvSpPr/>
          <p:nvPr/>
        </p:nvSpPr>
        <p:spPr>
          <a:xfrm>
            <a:off x="750705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9" name="Oval 1738"/>
          <p:cNvSpPr/>
          <p:nvPr/>
        </p:nvSpPr>
        <p:spPr>
          <a:xfrm>
            <a:off x="1003467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0" name="Oval 1739"/>
          <p:cNvSpPr/>
          <p:nvPr/>
        </p:nvSpPr>
        <p:spPr>
          <a:xfrm>
            <a:off x="919213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1" name="Oval 1740"/>
          <p:cNvSpPr/>
          <p:nvPr/>
        </p:nvSpPr>
        <p:spPr>
          <a:xfrm>
            <a:off x="11719750"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2" name="Oval 1741"/>
          <p:cNvSpPr/>
          <p:nvPr/>
        </p:nvSpPr>
        <p:spPr>
          <a:xfrm>
            <a:off x="1087721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3" name="Teardrop 3"/>
          <p:cNvSpPr/>
          <p:nvPr/>
        </p:nvSpPr>
        <p:spPr>
          <a:xfrm rot="5400000" flipH="1" flipV="1">
            <a:off x="602118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4" name="Teardrop 3"/>
          <p:cNvSpPr/>
          <p:nvPr/>
        </p:nvSpPr>
        <p:spPr>
          <a:xfrm rot="5400000" flipH="1" flipV="1">
            <a:off x="96594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5" name="Teardrop 3"/>
          <p:cNvSpPr/>
          <p:nvPr/>
        </p:nvSpPr>
        <p:spPr>
          <a:xfrm rot="5400000" flipH="1" flipV="1">
            <a:off x="180848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6" name="Teardrop 3"/>
          <p:cNvSpPr/>
          <p:nvPr/>
        </p:nvSpPr>
        <p:spPr>
          <a:xfrm rot="5400000" flipH="1" flipV="1">
            <a:off x="265102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7" name="Teardrop 3"/>
          <p:cNvSpPr/>
          <p:nvPr/>
        </p:nvSpPr>
        <p:spPr>
          <a:xfrm rot="5400000" flipH="1" flipV="1">
            <a:off x="349356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8" name="Teardrop 3"/>
          <p:cNvSpPr/>
          <p:nvPr/>
        </p:nvSpPr>
        <p:spPr>
          <a:xfrm rot="5400000" flipH="1" flipV="1">
            <a:off x="433610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9" name="Teardrop 3"/>
          <p:cNvSpPr/>
          <p:nvPr/>
        </p:nvSpPr>
        <p:spPr>
          <a:xfrm rot="5400000" flipH="1" flipV="1">
            <a:off x="517864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0" name="Teardrop 3"/>
          <p:cNvSpPr/>
          <p:nvPr/>
        </p:nvSpPr>
        <p:spPr>
          <a:xfrm rot="5400000" flipH="1" flipV="1">
            <a:off x="770626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1" name="Teardrop 3"/>
          <p:cNvSpPr/>
          <p:nvPr/>
        </p:nvSpPr>
        <p:spPr>
          <a:xfrm rot="5400000" flipH="1" flipV="1">
            <a:off x="686372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2" name="Teardrop 3"/>
          <p:cNvSpPr/>
          <p:nvPr/>
        </p:nvSpPr>
        <p:spPr>
          <a:xfrm rot="5400000" flipH="1" flipV="1">
            <a:off x="939134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3" name="Teardrop 3"/>
          <p:cNvSpPr/>
          <p:nvPr/>
        </p:nvSpPr>
        <p:spPr>
          <a:xfrm rot="5400000" flipH="1" flipV="1">
            <a:off x="854880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4" name="Teardrop 3"/>
          <p:cNvSpPr/>
          <p:nvPr/>
        </p:nvSpPr>
        <p:spPr>
          <a:xfrm rot="5400000" flipH="1" flipV="1">
            <a:off x="11076421"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5" name="Teardrop 3"/>
          <p:cNvSpPr/>
          <p:nvPr/>
        </p:nvSpPr>
        <p:spPr>
          <a:xfrm rot="5400000" flipH="1" flipV="1">
            <a:off x="1023388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6" name="Teardrop 3"/>
          <p:cNvSpPr/>
          <p:nvPr/>
        </p:nvSpPr>
        <p:spPr>
          <a:xfrm rot="5400000" flipH="1" flipV="1">
            <a:off x="12340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7" name="Teardrop 3"/>
          <p:cNvSpPr/>
          <p:nvPr/>
        </p:nvSpPr>
        <p:spPr>
          <a:xfrm rot="5400000" flipH="1" flipV="1">
            <a:off x="11760002" y="1531078"/>
            <a:ext cx="595781" cy="268215"/>
          </a:xfrm>
          <a:custGeom>
            <a:avLst/>
            <a:gdLst/>
            <a:ahLst/>
            <a:cxnLst/>
            <a:rect l="l" t="t" r="r" b="b"/>
            <a:pathLst>
              <a:path w="595781"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1"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6"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0"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8" name="Oval 1757"/>
          <p:cNvSpPr/>
          <p:nvPr/>
        </p:nvSpPr>
        <p:spPr>
          <a:xfrm>
            <a:off x="708665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9" name="Oval 1758"/>
          <p:cNvSpPr/>
          <p:nvPr/>
        </p:nvSpPr>
        <p:spPr>
          <a:xfrm>
            <a:off x="34633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0" name="Oval 1759"/>
          <p:cNvSpPr/>
          <p:nvPr/>
        </p:nvSpPr>
        <p:spPr>
          <a:xfrm>
            <a:off x="118887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1" name="Oval 1760"/>
          <p:cNvSpPr/>
          <p:nvPr/>
        </p:nvSpPr>
        <p:spPr>
          <a:xfrm>
            <a:off x="203141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2" name="Oval 1761"/>
          <p:cNvSpPr/>
          <p:nvPr/>
        </p:nvSpPr>
        <p:spPr>
          <a:xfrm>
            <a:off x="287395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3" name="Oval 1762"/>
          <p:cNvSpPr/>
          <p:nvPr/>
        </p:nvSpPr>
        <p:spPr>
          <a:xfrm>
            <a:off x="371649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4" name="Oval 1763"/>
          <p:cNvSpPr/>
          <p:nvPr/>
        </p:nvSpPr>
        <p:spPr>
          <a:xfrm>
            <a:off x="455903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5" name="Oval 1764"/>
          <p:cNvSpPr/>
          <p:nvPr/>
        </p:nvSpPr>
        <p:spPr>
          <a:xfrm>
            <a:off x="540157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6" name="Oval 1765"/>
          <p:cNvSpPr/>
          <p:nvPr/>
        </p:nvSpPr>
        <p:spPr>
          <a:xfrm>
            <a:off x="624411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7" name="Oval 1766"/>
          <p:cNvSpPr/>
          <p:nvPr/>
        </p:nvSpPr>
        <p:spPr>
          <a:xfrm>
            <a:off x="877173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8" name="Oval 1767"/>
          <p:cNvSpPr/>
          <p:nvPr/>
        </p:nvSpPr>
        <p:spPr>
          <a:xfrm>
            <a:off x="792919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9" name="Oval 1768"/>
          <p:cNvSpPr/>
          <p:nvPr/>
        </p:nvSpPr>
        <p:spPr>
          <a:xfrm>
            <a:off x="1045681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0" name="Oval 1769"/>
          <p:cNvSpPr/>
          <p:nvPr/>
        </p:nvSpPr>
        <p:spPr>
          <a:xfrm>
            <a:off x="961427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1" name="Oval 1770"/>
          <p:cNvSpPr/>
          <p:nvPr/>
        </p:nvSpPr>
        <p:spPr>
          <a:xfrm>
            <a:off x="1129935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2" name="Teardrop 3"/>
          <p:cNvSpPr/>
          <p:nvPr/>
        </p:nvSpPr>
        <p:spPr>
          <a:xfrm rot="5400000" flipH="1" flipV="1">
            <a:off x="644277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3" name="Oval 1772"/>
          <p:cNvSpPr/>
          <p:nvPr/>
        </p:nvSpPr>
        <p:spPr>
          <a:xfrm>
            <a:off x="712049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74" name="Teardrop 3"/>
          <p:cNvSpPr/>
          <p:nvPr/>
        </p:nvSpPr>
        <p:spPr>
          <a:xfrm rot="5400000" flipH="1" flipV="1">
            <a:off x="-148774" y="1946410"/>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9"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4" y="0"/>
                </a:lnTo>
                <a:lnTo>
                  <a:pt x="610820" y="0"/>
                </a:lnTo>
                <a:cubicBezTo>
                  <a:pt x="612423" y="2826"/>
                  <a:pt x="612602" y="5800"/>
                  <a:pt x="612648" y="8776"/>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5" name="Oval 1774"/>
          <p:cNvSpPr/>
          <p:nvPr/>
        </p:nvSpPr>
        <p:spPr>
          <a:xfrm>
            <a:off x="37745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76" name="Teardrop 3"/>
          <p:cNvSpPr/>
          <p:nvPr/>
        </p:nvSpPr>
        <p:spPr>
          <a:xfrm rot="5400000" flipH="1" flipV="1">
            <a:off x="138753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7" name="Teardrop 3"/>
          <p:cNvSpPr/>
          <p:nvPr/>
        </p:nvSpPr>
        <p:spPr>
          <a:xfrm rot="5400000" flipH="1" flipV="1">
            <a:off x="223007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8" name="Teardrop 3"/>
          <p:cNvSpPr/>
          <p:nvPr/>
        </p:nvSpPr>
        <p:spPr>
          <a:xfrm rot="5400000" flipH="1" flipV="1">
            <a:off x="307261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9" name="Teardrop 3"/>
          <p:cNvSpPr/>
          <p:nvPr/>
        </p:nvSpPr>
        <p:spPr>
          <a:xfrm rot="5400000" flipH="1" flipV="1">
            <a:off x="391515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80" name="Teardrop 3"/>
          <p:cNvSpPr/>
          <p:nvPr/>
        </p:nvSpPr>
        <p:spPr>
          <a:xfrm rot="5400000" flipH="1" flipV="1">
            <a:off x="475769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81" name="Teardrop 3"/>
          <p:cNvSpPr/>
          <p:nvPr/>
        </p:nvSpPr>
        <p:spPr>
          <a:xfrm rot="5400000" flipH="1" flipV="1">
            <a:off x="560023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82" name="Oval 1781"/>
          <p:cNvSpPr/>
          <p:nvPr/>
        </p:nvSpPr>
        <p:spPr>
          <a:xfrm>
            <a:off x="122033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3" name="Oval 1782"/>
          <p:cNvSpPr/>
          <p:nvPr/>
        </p:nvSpPr>
        <p:spPr>
          <a:xfrm>
            <a:off x="206321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4" name="Oval 1783"/>
          <p:cNvSpPr/>
          <p:nvPr/>
        </p:nvSpPr>
        <p:spPr>
          <a:xfrm>
            <a:off x="290609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5" name="Oval 1784"/>
          <p:cNvSpPr/>
          <p:nvPr/>
        </p:nvSpPr>
        <p:spPr>
          <a:xfrm>
            <a:off x="374897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6" name="Oval 1785"/>
          <p:cNvSpPr/>
          <p:nvPr/>
        </p:nvSpPr>
        <p:spPr>
          <a:xfrm>
            <a:off x="459185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7" name="Oval 1786"/>
          <p:cNvSpPr/>
          <p:nvPr/>
        </p:nvSpPr>
        <p:spPr>
          <a:xfrm>
            <a:off x="543473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8" name="Oval 1787"/>
          <p:cNvSpPr/>
          <p:nvPr/>
        </p:nvSpPr>
        <p:spPr>
          <a:xfrm>
            <a:off x="627761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9" name="Teardrop 3"/>
          <p:cNvSpPr/>
          <p:nvPr/>
        </p:nvSpPr>
        <p:spPr>
          <a:xfrm rot="5400000" flipH="1" flipV="1">
            <a:off x="812785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90" name="Oval 1789"/>
          <p:cNvSpPr/>
          <p:nvPr/>
        </p:nvSpPr>
        <p:spPr>
          <a:xfrm>
            <a:off x="880625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91" name="Teardrop 3"/>
          <p:cNvSpPr/>
          <p:nvPr/>
        </p:nvSpPr>
        <p:spPr>
          <a:xfrm rot="5400000" flipH="1" flipV="1">
            <a:off x="728531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92" name="Oval 1791"/>
          <p:cNvSpPr/>
          <p:nvPr/>
        </p:nvSpPr>
        <p:spPr>
          <a:xfrm>
            <a:off x="796337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93" name="Teardrop 3"/>
          <p:cNvSpPr/>
          <p:nvPr/>
        </p:nvSpPr>
        <p:spPr>
          <a:xfrm rot="5400000" flipH="1" flipV="1">
            <a:off x="981293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94" name="Oval 1793"/>
          <p:cNvSpPr/>
          <p:nvPr/>
        </p:nvSpPr>
        <p:spPr>
          <a:xfrm>
            <a:off x="1049201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95" name="Teardrop 3"/>
          <p:cNvSpPr/>
          <p:nvPr/>
        </p:nvSpPr>
        <p:spPr>
          <a:xfrm rot="5400000" flipH="1" flipV="1">
            <a:off x="897039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96" name="Oval 1795"/>
          <p:cNvSpPr/>
          <p:nvPr/>
        </p:nvSpPr>
        <p:spPr>
          <a:xfrm>
            <a:off x="964913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97" name="Teardrop 3"/>
          <p:cNvSpPr/>
          <p:nvPr/>
        </p:nvSpPr>
        <p:spPr>
          <a:xfrm rot="5400000" flipH="1" flipV="1">
            <a:off x="11498011"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98" name="Teardrop 3"/>
          <p:cNvSpPr/>
          <p:nvPr/>
        </p:nvSpPr>
        <p:spPr>
          <a:xfrm rot="5400000" flipH="1" flipV="1">
            <a:off x="1065547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99" name="Oval 1798"/>
          <p:cNvSpPr/>
          <p:nvPr/>
        </p:nvSpPr>
        <p:spPr>
          <a:xfrm>
            <a:off x="1133489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00" name="Teardrop 3"/>
          <p:cNvSpPr/>
          <p:nvPr/>
        </p:nvSpPr>
        <p:spPr>
          <a:xfrm rot="5400000" flipH="1" flipV="1">
            <a:off x="54499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1" name="Oval 1800"/>
          <p:cNvSpPr/>
          <p:nvPr/>
        </p:nvSpPr>
        <p:spPr>
          <a:xfrm>
            <a:off x="666451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2" name="Oval 1801"/>
          <p:cNvSpPr/>
          <p:nvPr/>
        </p:nvSpPr>
        <p:spPr>
          <a:xfrm>
            <a:off x="76673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3" name="Oval 1802"/>
          <p:cNvSpPr/>
          <p:nvPr/>
        </p:nvSpPr>
        <p:spPr>
          <a:xfrm>
            <a:off x="160927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4" name="Oval 1803"/>
          <p:cNvSpPr/>
          <p:nvPr/>
        </p:nvSpPr>
        <p:spPr>
          <a:xfrm>
            <a:off x="245181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5" name="Oval 1804"/>
          <p:cNvSpPr/>
          <p:nvPr/>
        </p:nvSpPr>
        <p:spPr>
          <a:xfrm>
            <a:off x="329435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6" name="Oval 1805"/>
          <p:cNvSpPr/>
          <p:nvPr/>
        </p:nvSpPr>
        <p:spPr>
          <a:xfrm>
            <a:off x="413689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7" name="Oval 1806"/>
          <p:cNvSpPr/>
          <p:nvPr/>
        </p:nvSpPr>
        <p:spPr>
          <a:xfrm>
            <a:off x="497943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8" name="Oval 1807"/>
          <p:cNvSpPr/>
          <p:nvPr/>
        </p:nvSpPr>
        <p:spPr>
          <a:xfrm>
            <a:off x="582197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9" name="Oval 1808"/>
          <p:cNvSpPr/>
          <p:nvPr/>
        </p:nvSpPr>
        <p:spPr>
          <a:xfrm>
            <a:off x="834959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0" name="Oval 1809"/>
          <p:cNvSpPr/>
          <p:nvPr/>
        </p:nvSpPr>
        <p:spPr>
          <a:xfrm>
            <a:off x="750705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1" name="Oval 1810"/>
          <p:cNvSpPr/>
          <p:nvPr/>
        </p:nvSpPr>
        <p:spPr>
          <a:xfrm>
            <a:off x="1003467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2" name="Oval 1811"/>
          <p:cNvSpPr/>
          <p:nvPr/>
        </p:nvSpPr>
        <p:spPr>
          <a:xfrm>
            <a:off x="919213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3" name="Oval 1812"/>
          <p:cNvSpPr/>
          <p:nvPr/>
        </p:nvSpPr>
        <p:spPr>
          <a:xfrm>
            <a:off x="11719750"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4" name="Oval 1813"/>
          <p:cNvSpPr/>
          <p:nvPr/>
        </p:nvSpPr>
        <p:spPr>
          <a:xfrm>
            <a:off x="1087721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5" name="Teardrop 3"/>
          <p:cNvSpPr/>
          <p:nvPr/>
        </p:nvSpPr>
        <p:spPr>
          <a:xfrm rot="5400000" flipH="1" flipV="1">
            <a:off x="602118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6" name="Teardrop 3"/>
          <p:cNvSpPr/>
          <p:nvPr/>
        </p:nvSpPr>
        <p:spPr>
          <a:xfrm rot="5400000" flipH="1" flipV="1">
            <a:off x="96594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7" name="Teardrop 3"/>
          <p:cNvSpPr/>
          <p:nvPr/>
        </p:nvSpPr>
        <p:spPr>
          <a:xfrm rot="5400000" flipH="1" flipV="1">
            <a:off x="180848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8" name="Teardrop 3"/>
          <p:cNvSpPr/>
          <p:nvPr/>
        </p:nvSpPr>
        <p:spPr>
          <a:xfrm rot="5400000" flipH="1" flipV="1">
            <a:off x="265102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9" name="Teardrop 3"/>
          <p:cNvSpPr/>
          <p:nvPr/>
        </p:nvSpPr>
        <p:spPr>
          <a:xfrm rot="5400000" flipH="1" flipV="1">
            <a:off x="349356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0" name="Teardrop 3"/>
          <p:cNvSpPr/>
          <p:nvPr/>
        </p:nvSpPr>
        <p:spPr>
          <a:xfrm rot="5400000" flipH="1" flipV="1">
            <a:off x="433610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1" name="Teardrop 3"/>
          <p:cNvSpPr/>
          <p:nvPr/>
        </p:nvSpPr>
        <p:spPr>
          <a:xfrm rot="5400000" flipH="1" flipV="1">
            <a:off x="517864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2" name="Teardrop 3"/>
          <p:cNvSpPr/>
          <p:nvPr/>
        </p:nvSpPr>
        <p:spPr>
          <a:xfrm rot="5400000" flipH="1" flipV="1">
            <a:off x="770626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3" name="Teardrop 3"/>
          <p:cNvSpPr/>
          <p:nvPr/>
        </p:nvSpPr>
        <p:spPr>
          <a:xfrm rot="5400000" flipH="1" flipV="1">
            <a:off x="686372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4" name="Teardrop 3"/>
          <p:cNvSpPr/>
          <p:nvPr/>
        </p:nvSpPr>
        <p:spPr>
          <a:xfrm rot="5400000" flipH="1" flipV="1">
            <a:off x="939134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5" name="Teardrop 3"/>
          <p:cNvSpPr/>
          <p:nvPr/>
        </p:nvSpPr>
        <p:spPr>
          <a:xfrm rot="5400000" flipH="1" flipV="1">
            <a:off x="854880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6" name="Teardrop 3"/>
          <p:cNvSpPr/>
          <p:nvPr/>
        </p:nvSpPr>
        <p:spPr>
          <a:xfrm rot="5400000" flipH="1" flipV="1">
            <a:off x="11076421"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7" name="Teardrop 3"/>
          <p:cNvSpPr/>
          <p:nvPr/>
        </p:nvSpPr>
        <p:spPr>
          <a:xfrm rot="5400000" flipH="1" flipV="1">
            <a:off x="1023388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8" name="Teardrop 3"/>
          <p:cNvSpPr/>
          <p:nvPr/>
        </p:nvSpPr>
        <p:spPr>
          <a:xfrm rot="5400000" flipH="1" flipV="1">
            <a:off x="12340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9" name="Teardrop 3"/>
          <p:cNvSpPr/>
          <p:nvPr/>
        </p:nvSpPr>
        <p:spPr>
          <a:xfrm rot="5400000" flipH="1" flipV="1">
            <a:off x="11760003" y="2373673"/>
            <a:ext cx="595780" cy="268215"/>
          </a:xfrm>
          <a:custGeom>
            <a:avLst/>
            <a:gdLst/>
            <a:ahLst/>
            <a:cxnLst/>
            <a:rect l="l" t="t" r="r" b="b"/>
            <a:pathLst>
              <a:path w="595780"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0"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70"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6"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0" name="Oval 1829"/>
          <p:cNvSpPr/>
          <p:nvPr/>
        </p:nvSpPr>
        <p:spPr>
          <a:xfrm>
            <a:off x="708665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1" name="Oval 1830"/>
          <p:cNvSpPr/>
          <p:nvPr/>
        </p:nvSpPr>
        <p:spPr>
          <a:xfrm>
            <a:off x="34633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2" name="Oval 1831"/>
          <p:cNvSpPr/>
          <p:nvPr/>
        </p:nvSpPr>
        <p:spPr>
          <a:xfrm>
            <a:off x="118887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3" name="Oval 1832"/>
          <p:cNvSpPr/>
          <p:nvPr/>
        </p:nvSpPr>
        <p:spPr>
          <a:xfrm>
            <a:off x="203141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4" name="Oval 1833"/>
          <p:cNvSpPr/>
          <p:nvPr/>
        </p:nvSpPr>
        <p:spPr>
          <a:xfrm>
            <a:off x="287395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5" name="Oval 1834"/>
          <p:cNvSpPr/>
          <p:nvPr/>
        </p:nvSpPr>
        <p:spPr>
          <a:xfrm>
            <a:off x="371649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6" name="Oval 1835"/>
          <p:cNvSpPr/>
          <p:nvPr/>
        </p:nvSpPr>
        <p:spPr>
          <a:xfrm>
            <a:off x="455903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7" name="Oval 1836"/>
          <p:cNvSpPr/>
          <p:nvPr/>
        </p:nvSpPr>
        <p:spPr>
          <a:xfrm>
            <a:off x="540157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8" name="Oval 1837"/>
          <p:cNvSpPr/>
          <p:nvPr/>
        </p:nvSpPr>
        <p:spPr>
          <a:xfrm>
            <a:off x="624411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9" name="Oval 1838"/>
          <p:cNvSpPr/>
          <p:nvPr/>
        </p:nvSpPr>
        <p:spPr>
          <a:xfrm>
            <a:off x="877173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0" name="Oval 1839"/>
          <p:cNvSpPr/>
          <p:nvPr/>
        </p:nvSpPr>
        <p:spPr>
          <a:xfrm>
            <a:off x="792919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1" name="Oval 1840"/>
          <p:cNvSpPr/>
          <p:nvPr/>
        </p:nvSpPr>
        <p:spPr>
          <a:xfrm>
            <a:off x="1045681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2" name="Oval 1841"/>
          <p:cNvSpPr/>
          <p:nvPr/>
        </p:nvSpPr>
        <p:spPr>
          <a:xfrm>
            <a:off x="961427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3" name="Oval 1842"/>
          <p:cNvSpPr/>
          <p:nvPr/>
        </p:nvSpPr>
        <p:spPr>
          <a:xfrm>
            <a:off x="1129935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4" name="Teardrop 3"/>
          <p:cNvSpPr/>
          <p:nvPr/>
        </p:nvSpPr>
        <p:spPr>
          <a:xfrm rot="5400000" flipH="1" flipV="1">
            <a:off x="644277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5" name="Oval 1844"/>
          <p:cNvSpPr/>
          <p:nvPr/>
        </p:nvSpPr>
        <p:spPr>
          <a:xfrm>
            <a:off x="712049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46" name="Teardrop 3"/>
          <p:cNvSpPr/>
          <p:nvPr/>
        </p:nvSpPr>
        <p:spPr>
          <a:xfrm rot="5400000" flipH="1" flipV="1">
            <a:off x="-148774" y="2795083"/>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6"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5" y="119205"/>
                  <a:pt x="551214" y="136643"/>
                  <a:pt x="551214" y="155247"/>
                </a:cubicBezTo>
                <a:cubicBezTo>
                  <a:pt x="551214" y="182497"/>
                  <a:pt x="540509" y="207247"/>
                  <a:pt x="522928" y="225380"/>
                </a:cubicBezTo>
                <a:lnTo>
                  <a:pt x="522928" y="225380"/>
                </a:lnTo>
                <a:cubicBezTo>
                  <a:pt x="504794" y="242961"/>
                  <a:pt x="480045"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2" y="49750"/>
                  <a:pt x="392961" y="24354"/>
                  <a:pt x="389142" y="0"/>
                </a:cubicBezTo>
                <a:lnTo>
                  <a:pt x="397337" y="0"/>
                </a:lnTo>
                <a:cubicBezTo>
                  <a:pt x="401479" y="11094"/>
                  <a:pt x="400548" y="22668"/>
                  <a:pt x="397481" y="33790"/>
                </a:cubicBezTo>
                <a:cubicBezTo>
                  <a:pt x="407439" y="50142"/>
                  <a:pt x="423417" y="53932"/>
                  <a:pt x="449401" y="53433"/>
                </a:cubicBezTo>
                <a:cubicBezTo>
                  <a:pt x="482408"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5" y="0"/>
                </a:lnTo>
                <a:lnTo>
                  <a:pt x="610820" y="0"/>
                </a:lnTo>
                <a:cubicBezTo>
                  <a:pt x="612423" y="2826"/>
                  <a:pt x="612602" y="5800"/>
                  <a:pt x="612648" y="8776"/>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7" name="Oval 1846"/>
          <p:cNvSpPr/>
          <p:nvPr/>
        </p:nvSpPr>
        <p:spPr>
          <a:xfrm>
            <a:off x="37745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48" name="Teardrop 3"/>
          <p:cNvSpPr/>
          <p:nvPr/>
        </p:nvSpPr>
        <p:spPr>
          <a:xfrm rot="5400000" flipH="1" flipV="1">
            <a:off x="138753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9" name="Teardrop 3"/>
          <p:cNvSpPr/>
          <p:nvPr/>
        </p:nvSpPr>
        <p:spPr>
          <a:xfrm rot="5400000" flipH="1" flipV="1">
            <a:off x="223007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50" name="Teardrop 3"/>
          <p:cNvSpPr/>
          <p:nvPr/>
        </p:nvSpPr>
        <p:spPr>
          <a:xfrm rot="5400000" flipH="1" flipV="1">
            <a:off x="307261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51" name="Teardrop 3"/>
          <p:cNvSpPr/>
          <p:nvPr/>
        </p:nvSpPr>
        <p:spPr>
          <a:xfrm rot="5400000" flipH="1" flipV="1">
            <a:off x="391515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52" name="Teardrop 3"/>
          <p:cNvSpPr/>
          <p:nvPr/>
        </p:nvSpPr>
        <p:spPr>
          <a:xfrm rot="5400000" flipH="1" flipV="1">
            <a:off x="475769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53" name="Teardrop 3"/>
          <p:cNvSpPr/>
          <p:nvPr/>
        </p:nvSpPr>
        <p:spPr>
          <a:xfrm rot="5400000" flipH="1" flipV="1">
            <a:off x="560023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54" name="Oval 1853"/>
          <p:cNvSpPr/>
          <p:nvPr/>
        </p:nvSpPr>
        <p:spPr>
          <a:xfrm>
            <a:off x="122033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55" name="Oval 1854"/>
          <p:cNvSpPr/>
          <p:nvPr/>
        </p:nvSpPr>
        <p:spPr>
          <a:xfrm>
            <a:off x="206321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56" name="Oval 1855"/>
          <p:cNvSpPr/>
          <p:nvPr/>
        </p:nvSpPr>
        <p:spPr>
          <a:xfrm>
            <a:off x="290609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57" name="Oval 1856"/>
          <p:cNvSpPr/>
          <p:nvPr/>
        </p:nvSpPr>
        <p:spPr>
          <a:xfrm>
            <a:off x="374897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58" name="Oval 1857"/>
          <p:cNvSpPr/>
          <p:nvPr/>
        </p:nvSpPr>
        <p:spPr>
          <a:xfrm>
            <a:off x="459185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59" name="Oval 1858"/>
          <p:cNvSpPr/>
          <p:nvPr/>
        </p:nvSpPr>
        <p:spPr>
          <a:xfrm>
            <a:off x="543473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60" name="Oval 1859"/>
          <p:cNvSpPr/>
          <p:nvPr/>
        </p:nvSpPr>
        <p:spPr>
          <a:xfrm>
            <a:off x="627761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61" name="Teardrop 3"/>
          <p:cNvSpPr/>
          <p:nvPr/>
        </p:nvSpPr>
        <p:spPr>
          <a:xfrm rot="5400000" flipH="1" flipV="1">
            <a:off x="812785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62" name="Oval 1861"/>
          <p:cNvSpPr/>
          <p:nvPr/>
        </p:nvSpPr>
        <p:spPr>
          <a:xfrm>
            <a:off x="880625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63" name="Teardrop 3"/>
          <p:cNvSpPr/>
          <p:nvPr/>
        </p:nvSpPr>
        <p:spPr>
          <a:xfrm rot="5400000" flipH="1" flipV="1">
            <a:off x="728531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64" name="Oval 1863"/>
          <p:cNvSpPr/>
          <p:nvPr/>
        </p:nvSpPr>
        <p:spPr>
          <a:xfrm>
            <a:off x="796337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65" name="Teardrop 3"/>
          <p:cNvSpPr/>
          <p:nvPr/>
        </p:nvSpPr>
        <p:spPr>
          <a:xfrm rot="5400000" flipH="1" flipV="1">
            <a:off x="981293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66" name="Oval 1865"/>
          <p:cNvSpPr/>
          <p:nvPr/>
        </p:nvSpPr>
        <p:spPr>
          <a:xfrm>
            <a:off x="1049201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67" name="Teardrop 3"/>
          <p:cNvSpPr/>
          <p:nvPr/>
        </p:nvSpPr>
        <p:spPr>
          <a:xfrm rot="5400000" flipH="1" flipV="1">
            <a:off x="897039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68" name="Oval 1867"/>
          <p:cNvSpPr/>
          <p:nvPr/>
        </p:nvSpPr>
        <p:spPr>
          <a:xfrm>
            <a:off x="964913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69" name="Teardrop 3"/>
          <p:cNvSpPr/>
          <p:nvPr/>
        </p:nvSpPr>
        <p:spPr>
          <a:xfrm rot="5400000" flipH="1" flipV="1">
            <a:off x="11498011"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0" name="Teardrop 3"/>
          <p:cNvSpPr/>
          <p:nvPr/>
        </p:nvSpPr>
        <p:spPr>
          <a:xfrm rot="5400000" flipH="1" flipV="1">
            <a:off x="1065547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1" name="Oval 1870"/>
          <p:cNvSpPr/>
          <p:nvPr/>
        </p:nvSpPr>
        <p:spPr>
          <a:xfrm>
            <a:off x="1133489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72" name="Teardrop 3"/>
          <p:cNvSpPr/>
          <p:nvPr/>
        </p:nvSpPr>
        <p:spPr>
          <a:xfrm rot="5400000" flipH="1" flipV="1">
            <a:off x="54499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3" name="Oval 1872"/>
          <p:cNvSpPr/>
          <p:nvPr/>
        </p:nvSpPr>
        <p:spPr>
          <a:xfrm>
            <a:off x="666451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4" name="Oval 1873"/>
          <p:cNvSpPr/>
          <p:nvPr/>
        </p:nvSpPr>
        <p:spPr>
          <a:xfrm>
            <a:off x="76673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5" name="Oval 1874"/>
          <p:cNvSpPr/>
          <p:nvPr/>
        </p:nvSpPr>
        <p:spPr>
          <a:xfrm>
            <a:off x="160927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6" name="Oval 1875"/>
          <p:cNvSpPr/>
          <p:nvPr/>
        </p:nvSpPr>
        <p:spPr>
          <a:xfrm>
            <a:off x="245181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7" name="Oval 1876"/>
          <p:cNvSpPr/>
          <p:nvPr/>
        </p:nvSpPr>
        <p:spPr>
          <a:xfrm>
            <a:off x="329435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8" name="Oval 1877"/>
          <p:cNvSpPr/>
          <p:nvPr/>
        </p:nvSpPr>
        <p:spPr>
          <a:xfrm>
            <a:off x="413689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9" name="Oval 1878"/>
          <p:cNvSpPr/>
          <p:nvPr/>
        </p:nvSpPr>
        <p:spPr>
          <a:xfrm>
            <a:off x="497943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0" name="Oval 1879"/>
          <p:cNvSpPr/>
          <p:nvPr/>
        </p:nvSpPr>
        <p:spPr>
          <a:xfrm>
            <a:off x="582197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1" name="Oval 1880"/>
          <p:cNvSpPr/>
          <p:nvPr/>
        </p:nvSpPr>
        <p:spPr>
          <a:xfrm>
            <a:off x="834959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2" name="Oval 1881"/>
          <p:cNvSpPr/>
          <p:nvPr/>
        </p:nvSpPr>
        <p:spPr>
          <a:xfrm>
            <a:off x="750705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3" name="Oval 1882"/>
          <p:cNvSpPr/>
          <p:nvPr/>
        </p:nvSpPr>
        <p:spPr>
          <a:xfrm>
            <a:off x="1003467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4" name="Oval 1883"/>
          <p:cNvSpPr/>
          <p:nvPr/>
        </p:nvSpPr>
        <p:spPr>
          <a:xfrm>
            <a:off x="919213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5" name="Oval 1884"/>
          <p:cNvSpPr/>
          <p:nvPr/>
        </p:nvSpPr>
        <p:spPr>
          <a:xfrm>
            <a:off x="11719750"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6" name="Oval 1885"/>
          <p:cNvSpPr/>
          <p:nvPr/>
        </p:nvSpPr>
        <p:spPr>
          <a:xfrm>
            <a:off x="1087721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7" name="Teardrop 3"/>
          <p:cNvSpPr/>
          <p:nvPr/>
        </p:nvSpPr>
        <p:spPr>
          <a:xfrm rot="5400000" flipH="1" flipV="1">
            <a:off x="602118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8" name="Teardrop 3"/>
          <p:cNvSpPr/>
          <p:nvPr/>
        </p:nvSpPr>
        <p:spPr>
          <a:xfrm rot="5400000" flipH="1" flipV="1">
            <a:off x="96594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9" name="Teardrop 3"/>
          <p:cNvSpPr/>
          <p:nvPr/>
        </p:nvSpPr>
        <p:spPr>
          <a:xfrm rot="5400000" flipH="1" flipV="1">
            <a:off x="180848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0" name="Teardrop 3"/>
          <p:cNvSpPr/>
          <p:nvPr/>
        </p:nvSpPr>
        <p:spPr>
          <a:xfrm rot="5400000" flipH="1" flipV="1">
            <a:off x="265102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1" name="Teardrop 3"/>
          <p:cNvSpPr/>
          <p:nvPr/>
        </p:nvSpPr>
        <p:spPr>
          <a:xfrm rot="5400000" flipH="1" flipV="1">
            <a:off x="349356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2" name="Teardrop 3"/>
          <p:cNvSpPr/>
          <p:nvPr/>
        </p:nvSpPr>
        <p:spPr>
          <a:xfrm rot="5400000" flipH="1" flipV="1">
            <a:off x="433610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3" name="Teardrop 3"/>
          <p:cNvSpPr/>
          <p:nvPr/>
        </p:nvSpPr>
        <p:spPr>
          <a:xfrm rot="5400000" flipH="1" flipV="1">
            <a:off x="517864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4" name="Teardrop 3"/>
          <p:cNvSpPr/>
          <p:nvPr/>
        </p:nvSpPr>
        <p:spPr>
          <a:xfrm rot="5400000" flipH="1" flipV="1">
            <a:off x="770626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5" name="Teardrop 3"/>
          <p:cNvSpPr/>
          <p:nvPr/>
        </p:nvSpPr>
        <p:spPr>
          <a:xfrm rot="5400000" flipH="1" flipV="1">
            <a:off x="686372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6" name="Teardrop 3"/>
          <p:cNvSpPr/>
          <p:nvPr/>
        </p:nvSpPr>
        <p:spPr>
          <a:xfrm rot="5400000" flipH="1" flipV="1">
            <a:off x="939134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7" name="Teardrop 3"/>
          <p:cNvSpPr/>
          <p:nvPr/>
        </p:nvSpPr>
        <p:spPr>
          <a:xfrm rot="5400000" flipH="1" flipV="1">
            <a:off x="854880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8" name="Teardrop 3"/>
          <p:cNvSpPr/>
          <p:nvPr/>
        </p:nvSpPr>
        <p:spPr>
          <a:xfrm rot="5400000" flipH="1" flipV="1">
            <a:off x="11076421"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9" name="Teardrop 3"/>
          <p:cNvSpPr/>
          <p:nvPr/>
        </p:nvSpPr>
        <p:spPr>
          <a:xfrm rot="5400000" flipH="1" flipV="1">
            <a:off x="1023388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0" name="Teardrop 3"/>
          <p:cNvSpPr/>
          <p:nvPr/>
        </p:nvSpPr>
        <p:spPr>
          <a:xfrm rot="5400000" flipH="1" flipV="1">
            <a:off x="12340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1" name="Teardrop 3"/>
          <p:cNvSpPr/>
          <p:nvPr/>
        </p:nvSpPr>
        <p:spPr>
          <a:xfrm rot="5400000" flipH="1" flipV="1">
            <a:off x="11760002" y="3223930"/>
            <a:ext cx="595781" cy="268215"/>
          </a:xfrm>
          <a:custGeom>
            <a:avLst/>
            <a:gdLst/>
            <a:ahLst/>
            <a:cxnLst/>
            <a:rect l="l" t="t" r="r" b="b"/>
            <a:pathLst>
              <a:path w="595781"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6"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2" name="Oval 1901"/>
          <p:cNvSpPr/>
          <p:nvPr/>
        </p:nvSpPr>
        <p:spPr>
          <a:xfrm>
            <a:off x="708665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3" name="Oval 1902"/>
          <p:cNvSpPr/>
          <p:nvPr/>
        </p:nvSpPr>
        <p:spPr>
          <a:xfrm>
            <a:off x="34633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4" name="Oval 1903"/>
          <p:cNvSpPr/>
          <p:nvPr/>
        </p:nvSpPr>
        <p:spPr>
          <a:xfrm>
            <a:off x="118887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5" name="Oval 1904"/>
          <p:cNvSpPr/>
          <p:nvPr/>
        </p:nvSpPr>
        <p:spPr>
          <a:xfrm>
            <a:off x="203141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6" name="Oval 1905"/>
          <p:cNvSpPr/>
          <p:nvPr/>
        </p:nvSpPr>
        <p:spPr>
          <a:xfrm>
            <a:off x="287395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7" name="Oval 1906"/>
          <p:cNvSpPr/>
          <p:nvPr/>
        </p:nvSpPr>
        <p:spPr>
          <a:xfrm>
            <a:off x="371649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8" name="Oval 1907"/>
          <p:cNvSpPr/>
          <p:nvPr/>
        </p:nvSpPr>
        <p:spPr>
          <a:xfrm>
            <a:off x="455903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9" name="Oval 1908"/>
          <p:cNvSpPr/>
          <p:nvPr/>
        </p:nvSpPr>
        <p:spPr>
          <a:xfrm>
            <a:off x="540157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0" name="Oval 1909"/>
          <p:cNvSpPr/>
          <p:nvPr/>
        </p:nvSpPr>
        <p:spPr>
          <a:xfrm>
            <a:off x="624411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1" name="Oval 1910"/>
          <p:cNvSpPr/>
          <p:nvPr/>
        </p:nvSpPr>
        <p:spPr>
          <a:xfrm>
            <a:off x="877173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2" name="Oval 1911"/>
          <p:cNvSpPr/>
          <p:nvPr/>
        </p:nvSpPr>
        <p:spPr>
          <a:xfrm>
            <a:off x="792919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3" name="Oval 1912"/>
          <p:cNvSpPr/>
          <p:nvPr/>
        </p:nvSpPr>
        <p:spPr>
          <a:xfrm>
            <a:off x="1045681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4" name="Oval 1913"/>
          <p:cNvSpPr/>
          <p:nvPr/>
        </p:nvSpPr>
        <p:spPr>
          <a:xfrm>
            <a:off x="961427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5" name="Oval 1914"/>
          <p:cNvSpPr/>
          <p:nvPr/>
        </p:nvSpPr>
        <p:spPr>
          <a:xfrm>
            <a:off x="1129935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6" name="Teardrop 3"/>
          <p:cNvSpPr/>
          <p:nvPr/>
        </p:nvSpPr>
        <p:spPr>
          <a:xfrm rot="5400000" flipH="1" flipV="1">
            <a:off x="644277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7" name="Oval 1916"/>
          <p:cNvSpPr/>
          <p:nvPr/>
        </p:nvSpPr>
        <p:spPr>
          <a:xfrm>
            <a:off x="712049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18" name="Teardrop 3"/>
          <p:cNvSpPr/>
          <p:nvPr/>
        </p:nvSpPr>
        <p:spPr>
          <a:xfrm rot="5400000" flipH="1" flipV="1">
            <a:off x="-148774" y="3639262"/>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6"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5" y="119205"/>
                  <a:pt x="551214" y="136643"/>
                  <a:pt x="551214" y="155247"/>
                </a:cubicBezTo>
                <a:cubicBezTo>
                  <a:pt x="551214" y="182497"/>
                  <a:pt x="540509" y="207247"/>
                  <a:pt x="522928" y="225380"/>
                </a:cubicBezTo>
                <a:lnTo>
                  <a:pt x="522928" y="225380"/>
                </a:lnTo>
                <a:cubicBezTo>
                  <a:pt x="504794" y="242961"/>
                  <a:pt x="480045"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2" y="49750"/>
                  <a:pt x="392961" y="24354"/>
                  <a:pt x="389142" y="0"/>
                </a:cubicBezTo>
                <a:lnTo>
                  <a:pt x="397337" y="0"/>
                </a:lnTo>
                <a:cubicBezTo>
                  <a:pt x="401479" y="11094"/>
                  <a:pt x="400548" y="22668"/>
                  <a:pt x="397481" y="33790"/>
                </a:cubicBezTo>
                <a:cubicBezTo>
                  <a:pt x="407439" y="50142"/>
                  <a:pt x="423417" y="53932"/>
                  <a:pt x="449401" y="53433"/>
                </a:cubicBezTo>
                <a:cubicBezTo>
                  <a:pt x="482408"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5" y="0"/>
                </a:lnTo>
                <a:lnTo>
                  <a:pt x="610820" y="0"/>
                </a:lnTo>
                <a:cubicBezTo>
                  <a:pt x="612423" y="2826"/>
                  <a:pt x="612602" y="5800"/>
                  <a:pt x="612648" y="8776"/>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9" name="Oval 1918"/>
          <p:cNvSpPr/>
          <p:nvPr/>
        </p:nvSpPr>
        <p:spPr>
          <a:xfrm>
            <a:off x="37745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20" name="Teardrop 3"/>
          <p:cNvSpPr/>
          <p:nvPr/>
        </p:nvSpPr>
        <p:spPr>
          <a:xfrm rot="5400000" flipH="1" flipV="1">
            <a:off x="138753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21" name="Teardrop 3"/>
          <p:cNvSpPr/>
          <p:nvPr/>
        </p:nvSpPr>
        <p:spPr>
          <a:xfrm rot="5400000" flipH="1" flipV="1">
            <a:off x="223007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22" name="Teardrop 3"/>
          <p:cNvSpPr/>
          <p:nvPr/>
        </p:nvSpPr>
        <p:spPr>
          <a:xfrm rot="5400000" flipH="1" flipV="1">
            <a:off x="307261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23" name="Teardrop 3"/>
          <p:cNvSpPr/>
          <p:nvPr/>
        </p:nvSpPr>
        <p:spPr>
          <a:xfrm rot="5400000" flipH="1" flipV="1">
            <a:off x="391515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24" name="Teardrop 3"/>
          <p:cNvSpPr/>
          <p:nvPr/>
        </p:nvSpPr>
        <p:spPr>
          <a:xfrm rot="5400000" flipH="1" flipV="1">
            <a:off x="475769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25" name="Teardrop 3"/>
          <p:cNvSpPr/>
          <p:nvPr/>
        </p:nvSpPr>
        <p:spPr>
          <a:xfrm rot="5400000" flipH="1" flipV="1">
            <a:off x="560023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26" name="Oval 1925"/>
          <p:cNvSpPr/>
          <p:nvPr/>
        </p:nvSpPr>
        <p:spPr>
          <a:xfrm>
            <a:off x="122033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27" name="Oval 1926"/>
          <p:cNvSpPr/>
          <p:nvPr/>
        </p:nvSpPr>
        <p:spPr>
          <a:xfrm>
            <a:off x="206321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28" name="Oval 1927"/>
          <p:cNvSpPr/>
          <p:nvPr/>
        </p:nvSpPr>
        <p:spPr>
          <a:xfrm>
            <a:off x="290609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29" name="Oval 1928"/>
          <p:cNvSpPr/>
          <p:nvPr/>
        </p:nvSpPr>
        <p:spPr>
          <a:xfrm>
            <a:off x="374897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0" name="Oval 1929"/>
          <p:cNvSpPr/>
          <p:nvPr/>
        </p:nvSpPr>
        <p:spPr>
          <a:xfrm>
            <a:off x="459185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1" name="Oval 1930"/>
          <p:cNvSpPr/>
          <p:nvPr/>
        </p:nvSpPr>
        <p:spPr>
          <a:xfrm>
            <a:off x="543473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2" name="Oval 1931"/>
          <p:cNvSpPr/>
          <p:nvPr/>
        </p:nvSpPr>
        <p:spPr>
          <a:xfrm>
            <a:off x="627761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3" name="Teardrop 3"/>
          <p:cNvSpPr/>
          <p:nvPr/>
        </p:nvSpPr>
        <p:spPr>
          <a:xfrm rot="5400000" flipH="1" flipV="1">
            <a:off x="812785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34" name="Oval 1933"/>
          <p:cNvSpPr/>
          <p:nvPr/>
        </p:nvSpPr>
        <p:spPr>
          <a:xfrm>
            <a:off x="880625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5" name="Teardrop 3"/>
          <p:cNvSpPr/>
          <p:nvPr/>
        </p:nvSpPr>
        <p:spPr>
          <a:xfrm rot="5400000" flipH="1" flipV="1">
            <a:off x="728531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36" name="Oval 1935"/>
          <p:cNvSpPr/>
          <p:nvPr/>
        </p:nvSpPr>
        <p:spPr>
          <a:xfrm>
            <a:off x="796337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7" name="Teardrop 3"/>
          <p:cNvSpPr/>
          <p:nvPr/>
        </p:nvSpPr>
        <p:spPr>
          <a:xfrm rot="5400000" flipH="1" flipV="1">
            <a:off x="981293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38" name="Oval 1937"/>
          <p:cNvSpPr/>
          <p:nvPr/>
        </p:nvSpPr>
        <p:spPr>
          <a:xfrm>
            <a:off x="1049201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9" name="Teardrop 3"/>
          <p:cNvSpPr/>
          <p:nvPr/>
        </p:nvSpPr>
        <p:spPr>
          <a:xfrm rot="5400000" flipH="1" flipV="1">
            <a:off x="897039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0" name="Oval 1939"/>
          <p:cNvSpPr/>
          <p:nvPr/>
        </p:nvSpPr>
        <p:spPr>
          <a:xfrm>
            <a:off x="964913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41" name="Teardrop 3"/>
          <p:cNvSpPr/>
          <p:nvPr/>
        </p:nvSpPr>
        <p:spPr>
          <a:xfrm rot="5400000" flipH="1" flipV="1">
            <a:off x="11498011"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2" name="Teardrop 3"/>
          <p:cNvSpPr/>
          <p:nvPr/>
        </p:nvSpPr>
        <p:spPr>
          <a:xfrm rot="5400000" flipH="1" flipV="1">
            <a:off x="1065547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3" name="Oval 1942"/>
          <p:cNvSpPr/>
          <p:nvPr/>
        </p:nvSpPr>
        <p:spPr>
          <a:xfrm>
            <a:off x="1133489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44" name="Teardrop 3"/>
          <p:cNvSpPr/>
          <p:nvPr/>
        </p:nvSpPr>
        <p:spPr>
          <a:xfrm rot="5400000" flipH="1" flipV="1">
            <a:off x="54499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5" name="Oval 1944"/>
          <p:cNvSpPr/>
          <p:nvPr/>
        </p:nvSpPr>
        <p:spPr>
          <a:xfrm>
            <a:off x="666451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6" name="Oval 1945"/>
          <p:cNvSpPr/>
          <p:nvPr/>
        </p:nvSpPr>
        <p:spPr>
          <a:xfrm>
            <a:off x="76673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7" name="Oval 1946"/>
          <p:cNvSpPr/>
          <p:nvPr/>
        </p:nvSpPr>
        <p:spPr>
          <a:xfrm>
            <a:off x="160927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8" name="Oval 1947"/>
          <p:cNvSpPr/>
          <p:nvPr/>
        </p:nvSpPr>
        <p:spPr>
          <a:xfrm>
            <a:off x="245181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9" name="Oval 1948"/>
          <p:cNvSpPr/>
          <p:nvPr/>
        </p:nvSpPr>
        <p:spPr>
          <a:xfrm>
            <a:off x="329435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0" name="Oval 1949"/>
          <p:cNvSpPr/>
          <p:nvPr/>
        </p:nvSpPr>
        <p:spPr>
          <a:xfrm>
            <a:off x="413689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1" name="Oval 1950"/>
          <p:cNvSpPr/>
          <p:nvPr/>
        </p:nvSpPr>
        <p:spPr>
          <a:xfrm>
            <a:off x="497943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2" name="Oval 1951"/>
          <p:cNvSpPr/>
          <p:nvPr/>
        </p:nvSpPr>
        <p:spPr>
          <a:xfrm>
            <a:off x="582197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3" name="Oval 1952"/>
          <p:cNvSpPr/>
          <p:nvPr/>
        </p:nvSpPr>
        <p:spPr>
          <a:xfrm>
            <a:off x="834959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4" name="Oval 1953"/>
          <p:cNvSpPr/>
          <p:nvPr/>
        </p:nvSpPr>
        <p:spPr>
          <a:xfrm>
            <a:off x="750705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5" name="Oval 1954"/>
          <p:cNvSpPr/>
          <p:nvPr/>
        </p:nvSpPr>
        <p:spPr>
          <a:xfrm>
            <a:off x="1003467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6" name="Oval 1955"/>
          <p:cNvSpPr/>
          <p:nvPr/>
        </p:nvSpPr>
        <p:spPr>
          <a:xfrm>
            <a:off x="919213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7" name="Oval 1956"/>
          <p:cNvSpPr/>
          <p:nvPr/>
        </p:nvSpPr>
        <p:spPr>
          <a:xfrm>
            <a:off x="11719750"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8" name="Oval 1957"/>
          <p:cNvSpPr/>
          <p:nvPr/>
        </p:nvSpPr>
        <p:spPr>
          <a:xfrm>
            <a:off x="1087721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9" name="Teardrop 3"/>
          <p:cNvSpPr/>
          <p:nvPr/>
        </p:nvSpPr>
        <p:spPr>
          <a:xfrm rot="5400000" flipH="1" flipV="1">
            <a:off x="602118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0" name="Teardrop 3"/>
          <p:cNvSpPr/>
          <p:nvPr/>
        </p:nvSpPr>
        <p:spPr>
          <a:xfrm rot="5400000" flipH="1" flipV="1">
            <a:off x="96594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1" name="Teardrop 3"/>
          <p:cNvSpPr/>
          <p:nvPr/>
        </p:nvSpPr>
        <p:spPr>
          <a:xfrm rot="5400000" flipH="1" flipV="1">
            <a:off x="180848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2" name="Teardrop 3"/>
          <p:cNvSpPr/>
          <p:nvPr/>
        </p:nvSpPr>
        <p:spPr>
          <a:xfrm rot="5400000" flipH="1" flipV="1">
            <a:off x="265102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3" name="Teardrop 3"/>
          <p:cNvSpPr/>
          <p:nvPr/>
        </p:nvSpPr>
        <p:spPr>
          <a:xfrm rot="5400000" flipH="1" flipV="1">
            <a:off x="349356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4" name="Teardrop 3"/>
          <p:cNvSpPr/>
          <p:nvPr/>
        </p:nvSpPr>
        <p:spPr>
          <a:xfrm rot="5400000" flipH="1" flipV="1">
            <a:off x="433610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5" name="Teardrop 3"/>
          <p:cNvSpPr/>
          <p:nvPr/>
        </p:nvSpPr>
        <p:spPr>
          <a:xfrm rot="5400000" flipH="1" flipV="1">
            <a:off x="517864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6" name="Teardrop 3"/>
          <p:cNvSpPr/>
          <p:nvPr/>
        </p:nvSpPr>
        <p:spPr>
          <a:xfrm rot="5400000" flipH="1" flipV="1">
            <a:off x="770626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7" name="Teardrop 3"/>
          <p:cNvSpPr/>
          <p:nvPr/>
        </p:nvSpPr>
        <p:spPr>
          <a:xfrm rot="5400000" flipH="1" flipV="1">
            <a:off x="686372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8" name="Teardrop 3"/>
          <p:cNvSpPr/>
          <p:nvPr/>
        </p:nvSpPr>
        <p:spPr>
          <a:xfrm rot="5400000" flipH="1" flipV="1">
            <a:off x="939134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9" name="Teardrop 3"/>
          <p:cNvSpPr/>
          <p:nvPr/>
        </p:nvSpPr>
        <p:spPr>
          <a:xfrm rot="5400000" flipH="1" flipV="1">
            <a:off x="854880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0" name="Teardrop 3"/>
          <p:cNvSpPr/>
          <p:nvPr/>
        </p:nvSpPr>
        <p:spPr>
          <a:xfrm rot="5400000" flipH="1" flipV="1">
            <a:off x="11076421"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1" name="Teardrop 3"/>
          <p:cNvSpPr/>
          <p:nvPr/>
        </p:nvSpPr>
        <p:spPr>
          <a:xfrm rot="5400000" flipH="1" flipV="1">
            <a:off x="1023388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2" name="Teardrop 3"/>
          <p:cNvSpPr/>
          <p:nvPr/>
        </p:nvSpPr>
        <p:spPr>
          <a:xfrm rot="5400000" flipH="1" flipV="1">
            <a:off x="12340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3" name="Teardrop 3"/>
          <p:cNvSpPr/>
          <p:nvPr/>
        </p:nvSpPr>
        <p:spPr>
          <a:xfrm rot="5400000" flipH="1" flipV="1">
            <a:off x="11760002" y="4069935"/>
            <a:ext cx="595781" cy="268215"/>
          </a:xfrm>
          <a:custGeom>
            <a:avLst/>
            <a:gdLst/>
            <a:ahLst/>
            <a:cxnLst/>
            <a:rect l="l" t="t" r="r" b="b"/>
            <a:pathLst>
              <a:path w="595781" h="268215">
                <a:moveTo>
                  <a:pt x="230951" y="239431"/>
                </a:moveTo>
                <a:lnTo>
                  <a:pt x="89396" y="97876"/>
                </a:lnTo>
                <a:cubicBezTo>
                  <a:pt x="74075" y="113887"/>
                  <a:pt x="64809" y="135634"/>
                  <a:pt x="64809" y="159544"/>
                </a:cubicBezTo>
                <a:cubicBezTo>
                  <a:pt x="64809" y="209563"/>
                  <a:pt x="105358" y="250112"/>
                  <a:pt x="155376" y="250112"/>
                </a:cubicBezTo>
                <a:cubicBezTo>
                  <a:pt x="174455" y="249746"/>
                  <a:pt x="198601" y="254980"/>
                  <a:pt x="211458" y="268141"/>
                </a:cubicBezTo>
                <a:cubicBezTo>
                  <a:pt x="215886"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7"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60" y="254779"/>
                  <a:pt x="246352" y="254786"/>
                </a:cubicBezTo>
                <a:cubicBezTo>
                  <a:pt x="246345" y="254794"/>
                  <a:pt x="246337" y="254801"/>
                  <a:pt x="246329" y="254808"/>
                </a:cubicBezTo>
                <a:lnTo>
                  <a:pt x="238101" y="246581"/>
                </a:lnTo>
                <a:lnTo>
                  <a:pt x="223742" y="268215"/>
                </a:lnTo>
                <a:lnTo>
                  <a:pt x="190546" y="268215"/>
                </a:lnTo>
                <a:cubicBezTo>
                  <a:pt x="181970" y="262570"/>
                  <a:pt x="170130" y="261374"/>
                  <a:pt x="154813" y="261668"/>
                </a:cubicBezTo>
                <a:cubicBezTo>
                  <a:pt x="121806" y="261668"/>
                  <a:pt x="92467" y="245961"/>
                  <a:pt x="74179"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90" y="195895"/>
                  <a:pt x="53000" y="178457"/>
                  <a:pt x="53000" y="159854"/>
                </a:cubicBezTo>
                <a:cubicBezTo>
                  <a:pt x="53000" y="132604"/>
                  <a:pt x="63706" y="107854"/>
                  <a:pt x="81286" y="89721"/>
                </a:cubicBez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4" name="Oval 1973"/>
          <p:cNvSpPr/>
          <p:nvPr/>
        </p:nvSpPr>
        <p:spPr>
          <a:xfrm>
            <a:off x="708665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5" name="Oval 1974"/>
          <p:cNvSpPr/>
          <p:nvPr/>
        </p:nvSpPr>
        <p:spPr>
          <a:xfrm>
            <a:off x="34633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6" name="Oval 1975"/>
          <p:cNvSpPr/>
          <p:nvPr/>
        </p:nvSpPr>
        <p:spPr>
          <a:xfrm>
            <a:off x="118887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7" name="Oval 1976"/>
          <p:cNvSpPr/>
          <p:nvPr/>
        </p:nvSpPr>
        <p:spPr>
          <a:xfrm>
            <a:off x="203141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8" name="Oval 1977"/>
          <p:cNvSpPr/>
          <p:nvPr/>
        </p:nvSpPr>
        <p:spPr>
          <a:xfrm>
            <a:off x="287395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9" name="Oval 1978"/>
          <p:cNvSpPr/>
          <p:nvPr/>
        </p:nvSpPr>
        <p:spPr>
          <a:xfrm>
            <a:off x="371649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0" name="Oval 1979"/>
          <p:cNvSpPr/>
          <p:nvPr/>
        </p:nvSpPr>
        <p:spPr>
          <a:xfrm>
            <a:off x="455903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1" name="Oval 1980"/>
          <p:cNvSpPr/>
          <p:nvPr/>
        </p:nvSpPr>
        <p:spPr>
          <a:xfrm>
            <a:off x="540157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2" name="Oval 1981"/>
          <p:cNvSpPr/>
          <p:nvPr/>
        </p:nvSpPr>
        <p:spPr>
          <a:xfrm>
            <a:off x="624411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3" name="Oval 1982"/>
          <p:cNvSpPr/>
          <p:nvPr/>
        </p:nvSpPr>
        <p:spPr>
          <a:xfrm>
            <a:off x="877173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4" name="Oval 1983"/>
          <p:cNvSpPr/>
          <p:nvPr/>
        </p:nvSpPr>
        <p:spPr>
          <a:xfrm>
            <a:off x="792919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5" name="Oval 1984"/>
          <p:cNvSpPr/>
          <p:nvPr/>
        </p:nvSpPr>
        <p:spPr>
          <a:xfrm>
            <a:off x="1045681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6" name="Oval 1985"/>
          <p:cNvSpPr/>
          <p:nvPr/>
        </p:nvSpPr>
        <p:spPr>
          <a:xfrm>
            <a:off x="961427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7" name="Oval 1986"/>
          <p:cNvSpPr/>
          <p:nvPr/>
        </p:nvSpPr>
        <p:spPr>
          <a:xfrm>
            <a:off x="1129935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8" name="Teardrop 3"/>
          <p:cNvSpPr/>
          <p:nvPr/>
        </p:nvSpPr>
        <p:spPr>
          <a:xfrm rot="5400000" flipH="1" flipV="1">
            <a:off x="6636142" y="4185695"/>
            <a:ext cx="232840" cy="539773"/>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9" name="Teardrop 3"/>
          <p:cNvSpPr/>
          <p:nvPr/>
        </p:nvSpPr>
        <p:spPr>
          <a:xfrm rot="5400000" flipH="1" flipV="1">
            <a:off x="22905" y="4316257"/>
            <a:ext cx="232840" cy="278649"/>
          </a:xfrm>
          <a:custGeom>
            <a:avLst/>
            <a:gdLst/>
            <a:ahLst/>
            <a:cxnLst/>
            <a:rect l="l" t="t" r="r" b="b"/>
            <a:pathLst>
              <a:path w="232840" h="278649">
                <a:moveTo>
                  <a:pt x="232840" y="8776"/>
                </a:moveTo>
                <a:cubicBezTo>
                  <a:pt x="232449" y="34030"/>
                  <a:pt x="222519" y="59101"/>
                  <a:pt x="203250" y="78369"/>
                </a:cubicBezTo>
                <a:cubicBezTo>
                  <a:pt x="190082" y="91537"/>
                  <a:pt x="174206" y="100343"/>
                  <a:pt x="157326" y="104416"/>
                </a:cubicBezTo>
                <a:cubicBezTo>
                  <a:pt x="166417" y="119205"/>
                  <a:pt x="171406" y="136643"/>
                  <a:pt x="171406" y="155247"/>
                </a:cubicBezTo>
                <a:cubicBezTo>
                  <a:pt x="171406" y="182497"/>
                  <a:pt x="160701" y="207247"/>
                  <a:pt x="143120" y="225380"/>
                </a:cubicBezTo>
                <a:cubicBezTo>
                  <a:pt x="124986" y="242961"/>
                  <a:pt x="100237" y="253667"/>
                  <a:pt x="72986" y="253667"/>
                </a:cubicBezTo>
                <a:cubicBezTo>
                  <a:pt x="54383" y="253667"/>
                  <a:pt x="36945" y="248677"/>
                  <a:pt x="22156" y="239586"/>
                </a:cubicBezTo>
                <a:lnTo>
                  <a:pt x="0" y="278649"/>
                </a:lnTo>
                <a:lnTo>
                  <a:pt x="0" y="260595"/>
                </a:lnTo>
                <a:cubicBezTo>
                  <a:pt x="5973" y="252057"/>
                  <a:pt x="9654" y="242433"/>
                  <a:pt x="11467" y="232488"/>
                </a:cubicBezTo>
                <a:lnTo>
                  <a:pt x="0" y="218900"/>
                </a:lnTo>
                <a:lnTo>
                  <a:pt x="0" y="201603"/>
                </a:lnTo>
                <a:cubicBezTo>
                  <a:pt x="14950" y="226291"/>
                  <a:pt x="42305" y="241857"/>
                  <a:pt x="73296" y="241857"/>
                </a:cubicBezTo>
                <a:cubicBezTo>
                  <a:pt x="97207" y="241857"/>
                  <a:pt x="118953" y="232592"/>
                  <a:pt x="134965" y="217271"/>
                </a:cubicBezTo>
                <a:lnTo>
                  <a:pt x="0" y="82306"/>
                </a:lnTo>
                <a:lnTo>
                  <a:pt x="0" y="82216"/>
                </a:lnTo>
                <a:lnTo>
                  <a:pt x="135010" y="217225"/>
                </a:lnTo>
                <a:cubicBezTo>
                  <a:pt x="150331" y="201213"/>
                  <a:pt x="159597" y="179467"/>
                  <a:pt x="159597" y="155556"/>
                </a:cubicBezTo>
                <a:cubicBezTo>
                  <a:pt x="159597" y="105538"/>
                  <a:pt x="119048" y="64989"/>
                  <a:pt x="69030" y="64989"/>
                </a:cubicBezTo>
                <a:cubicBezTo>
                  <a:pt x="49952" y="65355"/>
                  <a:pt x="25806" y="60121"/>
                  <a:pt x="12948" y="46961"/>
                </a:cubicBezTo>
                <a:lnTo>
                  <a:pt x="0" y="66032"/>
                </a:lnTo>
                <a:lnTo>
                  <a:pt x="0" y="46474"/>
                </a:lnTo>
                <a:cubicBezTo>
                  <a:pt x="9193" y="32573"/>
                  <a:pt x="11853" y="16060"/>
                  <a:pt x="9334" y="0"/>
                </a:cubicBezTo>
                <a:lnTo>
                  <a:pt x="17529" y="0"/>
                </a:lnTo>
                <a:cubicBezTo>
                  <a:pt x="21671" y="11094"/>
                  <a:pt x="20740" y="22668"/>
                  <a:pt x="17673" y="33790"/>
                </a:cubicBezTo>
                <a:cubicBezTo>
                  <a:pt x="27631" y="50142"/>
                  <a:pt x="43609" y="53932"/>
                  <a:pt x="69593" y="53433"/>
                </a:cubicBezTo>
                <a:cubicBezTo>
                  <a:pt x="102600" y="53434"/>
                  <a:pt x="131938" y="69140"/>
                  <a:pt x="150227" y="93727"/>
                </a:cubicBezTo>
                <a:cubicBezTo>
                  <a:pt x="166735" y="90718"/>
                  <a:pt x="182357" y="82561"/>
                  <a:pt x="195118" y="69800"/>
                </a:cubicBezTo>
                <a:cubicBezTo>
                  <a:pt x="212026" y="52893"/>
                  <a:pt x="220851" y="30964"/>
                  <a:pt x="221339" y="8808"/>
                </a:cubicBezTo>
                <a:lnTo>
                  <a:pt x="136174" y="8808"/>
                </a:lnTo>
                <a:lnTo>
                  <a:pt x="136173" y="8744"/>
                </a:lnTo>
                <a:lnTo>
                  <a:pt x="221340" y="8744"/>
                </a:lnTo>
                <a:lnTo>
                  <a:pt x="219467" y="0"/>
                </a:lnTo>
                <a:lnTo>
                  <a:pt x="231012" y="0"/>
                </a:lnTo>
                <a:cubicBezTo>
                  <a:pt x="232616" y="2826"/>
                  <a:pt x="232794" y="5800"/>
                  <a:pt x="232840" y="8776"/>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0" name="Teardrop 3"/>
          <p:cNvSpPr/>
          <p:nvPr/>
        </p:nvSpPr>
        <p:spPr>
          <a:xfrm rot="5400000" flipH="1" flipV="1">
            <a:off x="158090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6"/>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lnTo>
                  <a:pt x="143120" y="486503"/>
                </a:lnTo>
                <a:cubicBezTo>
                  <a:pt x="124986" y="504084"/>
                  <a:pt x="100237" y="514790"/>
                  <a:pt x="72986" y="514790"/>
                </a:cubicBezTo>
                <a:cubicBezTo>
                  <a:pt x="54383" y="514790"/>
                  <a:pt x="36945" y="509800"/>
                  <a:pt x="22156" y="500710"/>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50"/>
                  <a:pt x="133071" y="187160"/>
                </a:cubicBezTo>
                <a:cubicBezTo>
                  <a:pt x="149460" y="170771"/>
                  <a:pt x="159597" y="148129"/>
                  <a:pt x="159597" y="123119"/>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09"/>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5"/>
                  <a:pt x="203250" y="200305"/>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1" name="Teardrop 3"/>
          <p:cNvSpPr/>
          <p:nvPr/>
        </p:nvSpPr>
        <p:spPr>
          <a:xfrm rot="5400000" flipH="1" flipV="1">
            <a:off x="242344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7"/>
                  <a:pt x="171406" y="416370"/>
                </a:cubicBezTo>
                <a:cubicBezTo>
                  <a:pt x="171406" y="443620"/>
                  <a:pt x="160701" y="468370"/>
                  <a:pt x="143120" y="486503"/>
                </a:cubicBezTo>
                <a:cubicBezTo>
                  <a:pt x="124986" y="504084"/>
                  <a:pt x="100237" y="514790"/>
                  <a:pt x="72986" y="514790"/>
                </a:cubicBezTo>
                <a:cubicBezTo>
                  <a:pt x="54383" y="514790"/>
                  <a:pt x="36945" y="509800"/>
                  <a:pt x="22156" y="500710"/>
                </a:cubicBezTo>
                <a:lnTo>
                  <a:pt x="0" y="539772"/>
                </a:lnTo>
                <a:lnTo>
                  <a:pt x="0" y="521718"/>
                </a:lnTo>
                <a:cubicBezTo>
                  <a:pt x="5973" y="513180"/>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9"/>
                </a:lnTo>
                <a:lnTo>
                  <a:pt x="135010" y="478348"/>
                </a:lnTo>
                <a:cubicBezTo>
                  <a:pt x="150331" y="462336"/>
                  <a:pt x="159597" y="440590"/>
                  <a:pt x="159597" y="416680"/>
                </a:cubicBezTo>
                <a:cubicBezTo>
                  <a:pt x="159597" y="366661"/>
                  <a:pt x="119048" y="326112"/>
                  <a:pt x="69030" y="326113"/>
                </a:cubicBezTo>
                <a:cubicBezTo>
                  <a:pt x="49952" y="326478"/>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2" name="Teardrop 3"/>
          <p:cNvSpPr/>
          <p:nvPr/>
        </p:nvSpPr>
        <p:spPr>
          <a:xfrm rot="5400000" flipH="1" flipV="1">
            <a:off x="326598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7"/>
                  <a:pt x="171406" y="416370"/>
                </a:cubicBezTo>
                <a:cubicBezTo>
                  <a:pt x="171406" y="443620"/>
                  <a:pt x="160701" y="468370"/>
                  <a:pt x="143120" y="486503"/>
                </a:cubicBezTo>
                <a:cubicBezTo>
                  <a:pt x="124986" y="504084"/>
                  <a:pt x="100237" y="514790"/>
                  <a:pt x="72986" y="514790"/>
                </a:cubicBezTo>
                <a:cubicBezTo>
                  <a:pt x="54383" y="514790"/>
                  <a:pt x="36945" y="509800"/>
                  <a:pt x="22156" y="500710"/>
                </a:cubicBezTo>
                <a:lnTo>
                  <a:pt x="0" y="539772"/>
                </a:lnTo>
                <a:lnTo>
                  <a:pt x="0" y="521718"/>
                </a:lnTo>
                <a:cubicBezTo>
                  <a:pt x="5973" y="513180"/>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9"/>
                </a:lnTo>
                <a:lnTo>
                  <a:pt x="135010" y="478348"/>
                </a:lnTo>
                <a:cubicBezTo>
                  <a:pt x="150331" y="462336"/>
                  <a:pt x="159597" y="440590"/>
                  <a:pt x="159597" y="416680"/>
                </a:cubicBezTo>
                <a:cubicBezTo>
                  <a:pt x="159597" y="366661"/>
                  <a:pt x="119048" y="326112"/>
                  <a:pt x="69030" y="326113"/>
                </a:cubicBezTo>
                <a:cubicBezTo>
                  <a:pt x="49952" y="326478"/>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3" name="Teardrop 3"/>
          <p:cNvSpPr/>
          <p:nvPr/>
        </p:nvSpPr>
        <p:spPr>
          <a:xfrm rot="5400000" flipH="1" flipV="1">
            <a:off x="4108522" y="4185695"/>
            <a:ext cx="232840" cy="539773"/>
          </a:xfrm>
          <a:custGeom>
            <a:avLst/>
            <a:gdLst/>
            <a:ahLst/>
            <a:cxnLst/>
            <a:rect l="l" t="t" r="r" b="b"/>
            <a:pathLst>
              <a:path w="232840" h="539773">
                <a:moveTo>
                  <a:pt x="221340" y="269867"/>
                </a:moveTo>
                <a:cubicBezTo>
                  <a:pt x="220851" y="247712"/>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6"/>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4" name="Teardrop 3"/>
          <p:cNvSpPr/>
          <p:nvPr/>
        </p:nvSpPr>
        <p:spPr>
          <a:xfrm rot="5400000" flipH="1" flipV="1">
            <a:off x="4951062" y="4185695"/>
            <a:ext cx="232840" cy="539773"/>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5" name="Teardrop 3"/>
          <p:cNvSpPr/>
          <p:nvPr/>
        </p:nvSpPr>
        <p:spPr>
          <a:xfrm rot="5400000" flipH="1" flipV="1">
            <a:off x="5793602" y="4185695"/>
            <a:ext cx="232840" cy="539773"/>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6" name="Teardrop 3"/>
          <p:cNvSpPr/>
          <p:nvPr/>
        </p:nvSpPr>
        <p:spPr>
          <a:xfrm rot="5400000" flipH="1" flipV="1">
            <a:off x="832122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7" name="Teardrop 3"/>
          <p:cNvSpPr/>
          <p:nvPr/>
        </p:nvSpPr>
        <p:spPr>
          <a:xfrm rot="5400000" flipH="1" flipV="1">
            <a:off x="7478682" y="4185695"/>
            <a:ext cx="232840" cy="539773"/>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6"/>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8" name="Teardrop 3"/>
          <p:cNvSpPr/>
          <p:nvPr/>
        </p:nvSpPr>
        <p:spPr>
          <a:xfrm rot="5400000" flipH="1" flipV="1">
            <a:off x="1000630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9" name="Teardrop 3"/>
          <p:cNvSpPr/>
          <p:nvPr/>
        </p:nvSpPr>
        <p:spPr>
          <a:xfrm rot="5400000" flipH="1" flipV="1">
            <a:off x="916376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7"/>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6"/>
                  <a:pt x="5972" y="26608"/>
                  <a:pt x="0" y="18073"/>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00" name="Teardrop 3"/>
          <p:cNvSpPr/>
          <p:nvPr/>
        </p:nvSpPr>
        <p:spPr>
          <a:xfrm rot="5400000" flipH="1" flipV="1">
            <a:off x="11691380"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01" name="Teardrop 3"/>
          <p:cNvSpPr/>
          <p:nvPr/>
        </p:nvSpPr>
        <p:spPr>
          <a:xfrm rot="5400000" flipH="1" flipV="1">
            <a:off x="1084884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6"/>
                  <a:pt x="5972" y="26608"/>
                  <a:pt x="0" y="18073"/>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02" name="Teardrop 3"/>
          <p:cNvSpPr/>
          <p:nvPr/>
        </p:nvSpPr>
        <p:spPr>
          <a:xfrm rot="5400000" flipH="1" flipV="1">
            <a:off x="733383"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3"/>
                  <a:pt x="69593" y="225242"/>
                </a:cubicBezTo>
                <a:cubicBezTo>
                  <a:pt x="43433" y="224741"/>
                  <a:pt x="27415" y="228586"/>
                  <a:pt x="17461" y="245212"/>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lnTo>
                  <a:pt x="143120" y="486503"/>
                </a:lnTo>
                <a:cubicBezTo>
                  <a:pt x="124986" y="504084"/>
                  <a:pt x="100237" y="514790"/>
                  <a:pt x="72986" y="514790"/>
                </a:cubicBezTo>
                <a:cubicBezTo>
                  <a:pt x="54383" y="514790"/>
                  <a:pt x="36945" y="509800"/>
                  <a:pt x="22156" y="500710"/>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8"/>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50"/>
                  <a:pt x="133071" y="187160"/>
                </a:cubicBezTo>
                <a:cubicBezTo>
                  <a:pt x="149460" y="170771"/>
                  <a:pt x="159597" y="148129"/>
                  <a:pt x="159597" y="123119"/>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03" name="Oval 1651"/>
          <p:cNvSpPr/>
          <p:nvPr/>
        </p:nvSpPr>
        <p:spPr>
          <a:xfrm>
            <a:off x="812619" y="4561319"/>
            <a:ext cx="11030995" cy="10682"/>
          </a:xfrm>
          <a:custGeom>
            <a:avLst/>
            <a:gdLst/>
            <a:ahLst/>
            <a:cxnLst/>
            <a:rect l="l" t="t" r="r" b="b"/>
            <a:pathLst>
              <a:path w="11030995" h="10682">
                <a:moveTo>
                  <a:pt x="10992007" y="0"/>
                </a:moveTo>
                <a:cubicBezTo>
                  <a:pt x="11006265" y="0"/>
                  <a:pt x="11019702" y="3516"/>
                  <a:pt x="11030995" y="10682"/>
                </a:cubicBezTo>
                <a:lnTo>
                  <a:pt x="10953019" y="10682"/>
                </a:lnTo>
                <a:cubicBezTo>
                  <a:pt x="10964312" y="3516"/>
                  <a:pt x="10977749" y="0"/>
                  <a:pt x="10992007" y="0"/>
                </a:cubicBezTo>
                <a:close/>
                <a:moveTo>
                  <a:pt x="10149468" y="0"/>
                </a:moveTo>
                <a:cubicBezTo>
                  <a:pt x="10163726" y="0"/>
                  <a:pt x="10177163" y="3516"/>
                  <a:pt x="10188456" y="10682"/>
                </a:cubicBezTo>
                <a:lnTo>
                  <a:pt x="10110480" y="10682"/>
                </a:lnTo>
                <a:cubicBezTo>
                  <a:pt x="10121773" y="3516"/>
                  <a:pt x="10135210" y="0"/>
                  <a:pt x="10149468" y="0"/>
                </a:cubicBezTo>
                <a:close/>
                <a:moveTo>
                  <a:pt x="9306928" y="0"/>
                </a:moveTo>
                <a:cubicBezTo>
                  <a:pt x="9321186" y="0"/>
                  <a:pt x="9334623" y="3516"/>
                  <a:pt x="9345916" y="10682"/>
                </a:cubicBezTo>
                <a:lnTo>
                  <a:pt x="9267940" y="10682"/>
                </a:lnTo>
                <a:cubicBezTo>
                  <a:pt x="9279233" y="3516"/>
                  <a:pt x="9292670" y="0"/>
                  <a:pt x="9306928" y="0"/>
                </a:cubicBezTo>
                <a:close/>
                <a:moveTo>
                  <a:pt x="8464388" y="0"/>
                </a:moveTo>
                <a:cubicBezTo>
                  <a:pt x="8478646" y="0"/>
                  <a:pt x="8492083" y="3516"/>
                  <a:pt x="8503376" y="10682"/>
                </a:cubicBezTo>
                <a:lnTo>
                  <a:pt x="8425400" y="10682"/>
                </a:lnTo>
                <a:cubicBezTo>
                  <a:pt x="8436693" y="3516"/>
                  <a:pt x="8450130" y="0"/>
                  <a:pt x="8464388" y="0"/>
                </a:cubicBezTo>
                <a:close/>
                <a:moveTo>
                  <a:pt x="7621848" y="0"/>
                </a:moveTo>
                <a:cubicBezTo>
                  <a:pt x="7636106" y="0"/>
                  <a:pt x="7649543" y="3516"/>
                  <a:pt x="7660836" y="10682"/>
                </a:cubicBezTo>
                <a:lnTo>
                  <a:pt x="7582860" y="10682"/>
                </a:lnTo>
                <a:cubicBezTo>
                  <a:pt x="7594153" y="3516"/>
                  <a:pt x="7607590" y="0"/>
                  <a:pt x="7621848" y="0"/>
                </a:cubicBezTo>
                <a:close/>
                <a:moveTo>
                  <a:pt x="6779308" y="0"/>
                </a:moveTo>
                <a:cubicBezTo>
                  <a:pt x="6793566" y="0"/>
                  <a:pt x="6807003" y="3516"/>
                  <a:pt x="6818296" y="10682"/>
                </a:cubicBezTo>
                <a:lnTo>
                  <a:pt x="6740320" y="10682"/>
                </a:lnTo>
                <a:cubicBezTo>
                  <a:pt x="6751613" y="3516"/>
                  <a:pt x="6765050" y="0"/>
                  <a:pt x="6779308" y="0"/>
                </a:cubicBezTo>
                <a:close/>
                <a:moveTo>
                  <a:pt x="5936768" y="0"/>
                </a:moveTo>
                <a:cubicBezTo>
                  <a:pt x="5951026" y="0"/>
                  <a:pt x="5964463" y="3516"/>
                  <a:pt x="5975757" y="10682"/>
                </a:cubicBezTo>
                <a:lnTo>
                  <a:pt x="5897780" y="10682"/>
                </a:lnTo>
                <a:cubicBezTo>
                  <a:pt x="5909073" y="3516"/>
                  <a:pt x="5922510" y="0"/>
                  <a:pt x="5936768" y="0"/>
                </a:cubicBezTo>
                <a:close/>
                <a:moveTo>
                  <a:pt x="5094228" y="0"/>
                </a:moveTo>
                <a:cubicBezTo>
                  <a:pt x="5108486" y="0"/>
                  <a:pt x="5121923" y="3516"/>
                  <a:pt x="5133217" y="10682"/>
                </a:cubicBezTo>
                <a:lnTo>
                  <a:pt x="5055240" y="10682"/>
                </a:lnTo>
                <a:cubicBezTo>
                  <a:pt x="5066533" y="3516"/>
                  <a:pt x="5079970" y="0"/>
                  <a:pt x="5094228" y="0"/>
                </a:cubicBezTo>
                <a:close/>
                <a:moveTo>
                  <a:pt x="4251688" y="0"/>
                </a:moveTo>
                <a:cubicBezTo>
                  <a:pt x="4265946" y="0"/>
                  <a:pt x="4279383" y="3516"/>
                  <a:pt x="4290676" y="10682"/>
                </a:cubicBezTo>
                <a:lnTo>
                  <a:pt x="4212700" y="10682"/>
                </a:lnTo>
                <a:cubicBezTo>
                  <a:pt x="4223993" y="3516"/>
                  <a:pt x="4237430" y="0"/>
                  <a:pt x="4251688" y="0"/>
                </a:cubicBezTo>
                <a:close/>
                <a:moveTo>
                  <a:pt x="3409148" y="0"/>
                </a:moveTo>
                <a:cubicBezTo>
                  <a:pt x="3423406" y="0"/>
                  <a:pt x="3436843" y="3516"/>
                  <a:pt x="3448136" y="10682"/>
                </a:cubicBezTo>
                <a:lnTo>
                  <a:pt x="3370160" y="10682"/>
                </a:lnTo>
                <a:cubicBezTo>
                  <a:pt x="3381453" y="3516"/>
                  <a:pt x="3394890" y="0"/>
                  <a:pt x="3409148" y="0"/>
                </a:cubicBezTo>
                <a:close/>
                <a:moveTo>
                  <a:pt x="2566608" y="0"/>
                </a:moveTo>
                <a:cubicBezTo>
                  <a:pt x="2580866" y="0"/>
                  <a:pt x="2594303" y="3516"/>
                  <a:pt x="2605596" y="10682"/>
                </a:cubicBezTo>
                <a:lnTo>
                  <a:pt x="2527620" y="10682"/>
                </a:lnTo>
                <a:cubicBezTo>
                  <a:pt x="2538913" y="3516"/>
                  <a:pt x="2552350" y="0"/>
                  <a:pt x="2566608" y="0"/>
                </a:cubicBezTo>
                <a:close/>
                <a:moveTo>
                  <a:pt x="1724068" y="0"/>
                </a:moveTo>
                <a:cubicBezTo>
                  <a:pt x="1738326" y="0"/>
                  <a:pt x="1751763" y="3516"/>
                  <a:pt x="1763056" y="10682"/>
                </a:cubicBezTo>
                <a:lnTo>
                  <a:pt x="1685080" y="10682"/>
                </a:lnTo>
                <a:cubicBezTo>
                  <a:pt x="1696373" y="3516"/>
                  <a:pt x="1709810" y="0"/>
                  <a:pt x="1724068" y="0"/>
                </a:cubicBezTo>
                <a:close/>
                <a:moveTo>
                  <a:pt x="881528" y="0"/>
                </a:moveTo>
                <a:cubicBezTo>
                  <a:pt x="895786" y="0"/>
                  <a:pt x="909223" y="3516"/>
                  <a:pt x="920516" y="10682"/>
                </a:cubicBezTo>
                <a:lnTo>
                  <a:pt x="842540" y="10682"/>
                </a:lnTo>
                <a:cubicBezTo>
                  <a:pt x="853833" y="3516"/>
                  <a:pt x="867270" y="0"/>
                  <a:pt x="881528" y="0"/>
                </a:cubicBezTo>
                <a:close/>
                <a:moveTo>
                  <a:pt x="38988" y="0"/>
                </a:moveTo>
                <a:cubicBezTo>
                  <a:pt x="53246" y="0"/>
                  <a:pt x="66683" y="3516"/>
                  <a:pt x="77976" y="10682"/>
                </a:cubicBezTo>
                <a:lnTo>
                  <a:pt x="0" y="10682"/>
                </a:lnTo>
                <a:cubicBezTo>
                  <a:pt x="11293" y="3516"/>
                  <a:pt x="24730" y="0"/>
                  <a:pt x="3898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497F9324-8EEE-46DF-A647-1D7A8FC07E13}" type="datetimeFigureOut">
              <a:rPr lang="en-US" smtClean="0"/>
              <a:t>01/03/2024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F7F193-1BC1-4402-932B-6F7E26B6421E}" type="slidenum">
              <a:rPr lang="en-US" smtClean="0"/>
              <a:t>‹#›</a:t>
            </a:fld>
            <a:endParaRPr lang="en-US"/>
          </a:p>
        </p:txBody>
      </p:sp>
      <p:cxnSp>
        <p:nvCxnSpPr>
          <p:cNvPr id="8" name="Straight Connector 7"/>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3613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7F9324-8EEE-46DF-A647-1D7A8FC07E13}" type="datetimeFigureOut">
              <a:rPr lang="en-US" smtClean="0"/>
              <a:t>01/03/2024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F7F193-1BC1-4402-932B-6F7E26B6421E}" type="slidenum">
              <a:rPr lang="en-US" smtClean="0"/>
              <a:t>‹#›</a:t>
            </a:fld>
            <a:endParaRPr lang="en-US"/>
          </a:p>
        </p:txBody>
      </p:sp>
    </p:spTree>
    <p:extLst>
      <p:ext uri="{BB962C8B-B14F-4D97-AF65-F5344CB8AC3E}">
        <p14:creationId xmlns:p14="http://schemas.microsoft.com/office/powerpoint/2010/main" val="3807717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0"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7F9324-8EEE-46DF-A647-1D7A8FC07E13}" type="datetimeFigureOut">
              <a:rPr lang="en-US" smtClean="0"/>
              <a:t>01/03/2024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F7F193-1BC1-4402-932B-6F7E26B6421E}"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4995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7F9324-8EEE-46DF-A647-1D7A8FC07E13}" type="datetimeFigureOut">
              <a:rPr lang="en-US" smtClean="0"/>
              <a:t>01/03/2024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F7F193-1BC1-4402-932B-6F7E26B6421E}" type="slidenum">
              <a:rPr lang="en-US" smtClean="0"/>
              <a:t>‹#›</a:t>
            </a:fld>
            <a:endParaRPr lang="en-US"/>
          </a:p>
        </p:txBody>
      </p:sp>
    </p:spTree>
    <p:extLst>
      <p:ext uri="{BB962C8B-B14F-4D97-AF65-F5344CB8AC3E}">
        <p14:creationId xmlns:p14="http://schemas.microsoft.com/office/powerpoint/2010/main" val="31590111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526" name="Group 525"/>
          <p:cNvGrpSpPr/>
          <p:nvPr/>
        </p:nvGrpSpPr>
        <p:grpSpPr>
          <a:xfrm>
            <a:off x="0" y="420256"/>
            <a:ext cx="12188952" cy="3795497"/>
            <a:chOff x="0" y="420256"/>
            <a:chExt cx="12188952" cy="3795497"/>
          </a:xfrm>
        </p:grpSpPr>
        <p:cxnSp>
          <p:nvCxnSpPr>
            <p:cNvPr id="527" name="Straight Connector 526"/>
            <p:cNvCxnSpPr/>
            <p:nvPr/>
          </p:nvCxnSpPr>
          <p:spPr>
            <a:xfrm>
              <a:off x="0" y="4215753"/>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0" y="3794032"/>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0" y="3372310"/>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0" name="Straight Connector 529"/>
            <p:cNvCxnSpPr/>
            <p:nvPr/>
          </p:nvCxnSpPr>
          <p:spPr>
            <a:xfrm>
              <a:off x="0" y="2950588"/>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1" name="Straight Connector 530"/>
            <p:cNvCxnSpPr/>
            <p:nvPr/>
          </p:nvCxnSpPr>
          <p:spPr>
            <a:xfrm>
              <a:off x="0" y="2528866"/>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2" name="Straight Connector 531"/>
            <p:cNvCxnSpPr/>
            <p:nvPr/>
          </p:nvCxnSpPr>
          <p:spPr>
            <a:xfrm>
              <a:off x="0" y="2107144"/>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3" name="Straight Connector 532"/>
            <p:cNvCxnSpPr/>
            <p:nvPr/>
          </p:nvCxnSpPr>
          <p:spPr>
            <a:xfrm>
              <a:off x="0" y="1685422"/>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4" name="Straight Connector 533"/>
            <p:cNvCxnSpPr/>
            <p:nvPr/>
          </p:nvCxnSpPr>
          <p:spPr>
            <a:xfrm>
              <a:off x="0" y="1263700"/>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5" name="Straight Connector 534"/>
            <p:cNvCxnSpPr/>
            <p:nvPr/>
          </p:nvCxnSpPr>
          <p:spPr>
            <a:xfrm>
              <a:off x="0" y="841978"/>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p:cNvCxnSpPr/>
            <p:nvPr/>
          </p:nvCxnSpPr>
          <p:spPr>
            <a:xfrm>
              <a:off x="0" y="420256"/>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37" name="Rectangle 379"/>
          <p:cNvSpPr/>
          <p:nvPr/>
        </p:nvSpPr>
        <p:spPr>
          <a:xfrm rot="18900000" flipV="1">
            <a:off x="9445819" y="-965459"/>
            <a:ext cx="13717" cy="6493220"/>
          </a:xfrm>
          <a:custGeom>
            <a:avLst/>
            <a:gdLst/>
            <a:ahLst/>
            <a:cxnLst/>
            <a:rect l="l" t="t" r="r" b="b"/>
            <a:pathLst>
              <a:path w="13717" h="6493220">
                <a:moveTo>
                  <a:pt x="1" y="6493220"/>
                </a:moveTo>
                <a:lnTo>
                  <a:pt x="13717" y="6479504"/>
                </a:lnTo>
                <a:lnTo>
                  <a:pt x="13716" y="0"/>
                </a:lnTo>
                <a:lnTo>
                  <a:pt x="0" y="1371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8" name="Rectangle 56"/>
          <p:cNvSpPr/>
          <p:nvPr/>
        </p:nvSpPr>
        <p:spPr>
          <a:xfrm>
            <a:off x="0" y="0"/>
            <a:ext cx="11816540" cy="4572004"/>
          </a:xfrm>
          <a:custGeom>
            <a:avLst/>
            <a:gdLst/>
            <a:ahLst/>
            <a:cxnLst/>
            <a:rect l="l" t="t" r="r" b="b"/>
            <a:pathLst>
              <a:path w="11816540" h="4572004">
                <a:moveTo>
                  <a:pt x="11802824" y="4"/>
                </a:moveTo>
                <a:lnTo>
                  <a:pt x="11816540" y="4"/>
                </a:lnTo>
                <a:lnTo>
                  <a:pt x="11816540" y="4572004"/>
                </a:lnTo>
                <a:lnTo>
                  <a:pt x="11802824" y="4572004"/>
                </a:lnTo>
                <a:close/>
                <a:moveTo>
                  <a:pt x="5901406" y="4"/>
                </a:moveTo>
                <a:lnTo>
                  <a:pt x="5915122" y="4"/>
                </a:lnTo>
                <a:lnTo>
                  <a:pt x="5915122" y="4572004"/>
                </a:lnTo>
                <a:lnTo>
                  <a:pt x="5901406" y="4572004"/>
                </a:lnTo>
                <a:close/>
                <a:moveTo>
                  <a:pt x="10959754" y="3"/>
                </a:moveTo>
                <a:lnTo>
                  <a:pt x="10973470" y="3"/>
                </a:lnTo>
                <a:lnTo>
                  <a:pt x="10973470" y="4572003"/>
                </a:lnTo>
                <a:lnTo>
                  <a:pt x="10959754" y="4572003"/>
                </a:lnTo>
                <a:close/>
                <a:moveTo>
                  <a:pt x="5058348" y="3"/>
                </a:moveTo>
                <a:lnTo>
                  <a:pt x="5072064" y="3"/>
                </a:lnTo>
                <a:lnTo>
                  <a:pt x="5072064" y="4572003"/>
                </a:lnTo>
                <a:lnTo>
                  <a:pt x="5058348" y="4572003"/>
                </a:lnTo>
                <a:close/>
                <a:moveTo>
                  <a:pt x="11381283" y="2"/>
                </a:moveTo>
                <a:lnTo>
                  <a:pt x="11394999" y="2"/>
                </a:lnTo>
                <a:lnTo>
                  <a:pt x="11394999" y="4572002"/>
                </a:lnTo>
                <a:lnTo>
                  <a:pt x="11381283" y="4572002"/>
                </a:lnTo>
                <a:close/>
                <a:moveTo>
                  <a:pt x="10538225" y="2"/>
                </a:moveTo>
                <a:lnTo>
                  <a:pt x="10551941" y="2"/>
                </a:lnTo>
                <a:lnTo>
                  <a:pt x="10551941" y="4572002"/>
                </a:lnTo>
                <a:lnTo>
                  <a:pt x="10538225" y="4572002"/>
                </a:lnTo>
                <a:close/>
                <a:moveTo>
                  <a:pt x="10116696" y="2"/>
                </a:moveTo>
                <a:lnTo>
                  <a:pt x="10130412" y="2"/>
                </a:lnTo>
                <a:lnTo>
                  <a:pt x="10130412" y="4572002"/>
                </a:lnTo>
                <a:lnTo>
                  <a:pt x="10116696" y="4572002"/>
                </a:lnTo>
                <a:close/>
                <a:moveTo>
                  <a:pt x="6322935" y="2"/>
                </a:moveTo>
                <a:lnTo>
                  <a:pt x="6336651" y="2"/>
                </a:lnTo>
                <a:lnTo>
                  <a:pt x="6336651" y="4572002"/>
                </a:lnTo>
                <a:lnTo>
                  <a:pt x="6322935" y="4572002"/>
                </a:lnTo>
                <a:close/>
                <a:moveTo>
                  <a:pt x="5479877" y="2"/>
                </a:moveTo>
                <a:lnTo>
                  <a:pt x="5493593" y="2"/>
                </a:lnTo>
                <a:lnTo>
                  <a:pt x="5493593" y="4572002"/>
                </a:lnTo>
                <a:lnTo>
                  <a:pt x="5479877" y="4572002"/>
                </a:lnTo>
                <a:close/>
                <a:moveTo>
                  <a:pt x="4636819" y="2"/>
                </a:moveTo>
                <a:lnTo>
                  <a:pt x="4650535" y="2"/>
                </a:lnTo>
                <a:lnTo>
                  <a:pt x="4650535" y="4572002"/>
                </a:lnTo>
                <a:lnTo>
                  <a:pt x="4636819" y="4572002"/>
                </a:lnTo>
                <a:close/>
                <a:moveTo>
                  <a:pt x="4215290" y="2"/>
                </a:moveTo>
                <a:lnTo>
                  <a:pt x="4229006" y="2"/>
                </a:lnTo>
                <a:lnTo>
                  <a:pt x="4229006" y="4572002"/>
                </a:lnTo>
                <a:lnTo>
                  <a:pt x="4215290" y="4572002"/>
                </a:lnTo>
                <a:close/>
                <a:moveTo>
                  <a:pt x="421529" y="2"/>
                </a:moveTo>
                <a:lnTo>
                  <a:pt x="435245" y="2"/>
                </a:lnTo>
                <a:lnTo>
                  <a:pt x="435245" y="4572002"/>
                </a:lnTo>
                <a:lnTo>
                  <a:pt x="421529" y="4572002"/>
                </a:lnTo>
                <a:close/>
                <a:moveTo>
                  <a:pt x="0" y="2"/>
                </a:moveTo>
                <a:lnTo>
                  <a:pt x="13716" y="2"/>
                </a:lnTo>
                <a:lnTo>
                  <a:pt x="13716" y="4572002"/>
                </a:lnTo>
                <a:lnTo>
                  <a:pt x="0" y="4572002"/>
                </a:lnTo>
                <a:close/>
                <a:moveTo>
                  <a:pt x="9273638" y="1"/>
                </a:moveTo>
                <a:lnTo>
                  <a:pt x="9287354" y="1"/>
                </a:lnTo>
                <a:lnTo>
                  <a:pt x="9287354" y="4572001"/>
                </a:lnTo>
                <a:lnTo>
                  <a:pt x="9273638" y="4572001"/>
                </a:lnTo>
                <a:close/>
                <a:moveTo>
                  <a:pt x="3372232" y="1"/>
                </a:moveTo>
                <a:lnTo>
                  <a:pt x="3385948" y="1"/>
                </a:lnTo>
                <a:lnTo>
                  <a:pt x="3385948" y="4572001"/>
                </a:lnTo>
                <a:lnTo>
                  <a:pt x="3372232" y="4572001"/>
                </a:lnTo>
                <a:close/>
                <a:moveTo>
                  <a:pt x="9695167" y="0"/>
                </a:moveTo>
                <a:lnTo>
                  <a:pt x="9708883" y="0"/>
                </a:lnTo>
                <a:lnTo>
                  <a:pt x="9708883" y="4572000"/>
                </a:lnTo>
                <a:lnTo>
                  <a:pt x="9695167" y="4572000"/>
                </a:lnTo>
                <a:close/>
                <a:moveTo>
                  <a:pt x="8852109" y="0"/>
                </a:moveTo>
                <a:lnTo>
                  <a:pt x="8865825" y="0"/>
                </a:lnTo>
                <a:lnTo>
                  <a:pt x="8865825" y="4572000"/>
                </a:lnTo>
                <a:lnTo>
                  <a:pt x="8852109" y="4572000"/>
                </a:lnTo>
                <a:close/>
                <a:moveTo>
                  <a:pt x="8430580" y="0"/>
                </a:moveTo>
                <a:lnTo>
                  <a:pt x="8444296" y="0"/>
                </a:lnTo>
                <a:lnTo>
                  <a:pt x="8444296" y="4572000"/>
                </a:lnTo>
                <a:lnTo>
                  <a:pt x="8430580" y="4572000"/>
                </a:lnTo>
                <a:close/>
                <a:moveTo>
                  <a:pt x="8009051" y="0"/>
                </a:moveTo>
                <a:lnTo>
                  <a:pt x="8022767" y="0"/>
                </a:lnTo>
                <a:lnTo>
                  <a:pt x="8022767" y="4572000"/>
                </a:lnTo>
                <a:lnTo>
                  <a:pt x="8009051" y="4572000"/>
                </a:lnTo>
                <a:close/>
                <a:moveTo>
                  <a:pt x="7587522" y="0"/>
                </a:moveTo>
                <a:lnTo>
                  <a:pt x="7601238" y="0"/>
                </a:lnTo>
                <a:lnTo>
                  <a:pt x="7601238" y="4572000"/>
                </a:lnTo>
                <a:lnTo>
                  <a:pt x="7587522" y="4572000"/>
                </a:lnTo>
                <a:close/>
                <a:moveTo>
                  <a:pt x="7165993" y="0"/>
                </a:moveTo>
                <a:lnTo>
                  <a:pt x="7179709" y="0"/>
                </a:lnTo>
                <a:lnTo>
                  <a:pt x="7179709" y="4572000"/>
                </a:lnTo>
                <a:lnTo>
                  <a:pt x="7165993" y="4572000"/>
                </a:lnTo>
                <a:close/>
                <a:moveTo>
                  <a:pt x="6744464" y="0"/>
                </a:moveTo>
                <a:lnTo>
                  <a:pt x="6758180" y="0"/>
                </a:lnTo>
                <a:lnTo>
                  <a:pt x="6758180" y="4572000"/>
                </a:lnTo>
                <a:lnTo>
                  <a:pt x="6744464" y="4572000"/>
                </a:lnTo>
                <a:close/>
                <a:moveTo>
                  <a:pt x="3793761" y="0"/>
                </a:moveTo>
                <a:lnTo>
                  <a:pt x="3807477" y="0"/>
                </a:lnTo>
                <a:lnTo>
                  <a:pt x="3807477" y="4572000"/>
                </a:lnTo>
                <a:lnTo>
                  <a:pt x="3793761" y="4572000"/>
                </a:lnTo>
                <a:close/>
                <a:moveTo>
                  <a:pt x="2950703" y="0"/>
                </a:moveTo>
                <a:lnTo>
                  <a:pt x="2964419" y="0"/>
                </a:lnTo>
                <a:lnTo>
                  <a:pt x="2964419" y="4572000"/>
                </a:lnTo>
                <a:lnTo>
                  <a:pt x="2950703" y="4572000"/>
                </a:lnTo>
                <a:close/>
                <a:moveTo>
                  <a:pt x="2529174" y="0"/>
                </a:moveTo>
                <a:lnTo>
                  <a:pt x="2542890" y="0"/>
                </a:lnTo>
                <a:lnTo>
                  <a:pt x="2542890" y="4572000"/>
                </a:lnTo>
                <a:lnTo>
                  <a:pt x="2529174" y="4572000"/>
                </a:lnTo>
                <a:close/>
                <a:moveTo>
                  <a:pt x="2107645" y="0"/>
                </a:moveTo>
                <a:lnTo>
                  <a:pt x="2121361" y="0"/>
                </a:lnTo>
                <a:lnTo>
                  <a:pt x="2121361" y="4572000"/>
                </a:lnTo>
                <a:lnTo>
                  <a:pt x="2107645" y="4572000"/>
                </a:lnTo>
                <a:close/>
                <a:moveTo>
                  <a:pt x="1686116" y="0"/>
                </a:moveTo>
                <a:lnTo>
                  <a:pt x="1699832" y="0"/>
                </a:lnTo>
                <a:lnTo>
                  <a:pt x="1699832" y="4572000"/>
                </a:lnTo>
                <a:lnTo>
                  <a:pt x="1686116" y="4572000"/>
                </a:lnTo>
                <a:close/>
                <a:moveTo>
                  <a:pt x="1264587" y="0"/>
                </a:moveTo>
                <a:lnTo>
                  <a:pt x="1278303" y="0"/>
                </a:lnTo>
                <a:lnTo>
                  <a:pt x="1278303" y="4572000"/>
                </a:lnTo>
                <a:lnTo>
                  <a:pt x="1264587" y="4572000"/>
                </a:lnTo>
                <a:close/>
                <a:moveTo>
                  <a:pt x="843058" y="0"/>
                </a:moveTo>
                <a:lnTo>
                  <a:pt x="856774" y="0"/>
                </a:lnTo>
                <a:lnTo>
                  <a:pt x="856774" y="4572000"/>
                </a:lnTo>
                <a:lnTo>
                  <a:pt x="843058" y="457200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9" name="Rectangle 87"/>
          <p:cNvSpPr/>
          <p:nvPr/>
        </p:nvSpPr>
        <p:spPr>
          <a:xfrm rot="2700000">
            <a:off x="2311242" y="-967047"/>
            <a:ext cx="13716" cy="6570294"/>
          </a:xfrm>
          <a:custGeom>
            <a:avLst/>
            <a:gdLst/>
            <a:ahLst/>
            <a:cxnLst/>
            <a:rect l="l" t="t" r="r" b="b"/>
            <a:pathLst>
              <a:path w="13716" h="6570294">
                <a:moveTo>
                  <a:pt x="0" y="6556578"/>
                </a:moveTo>
                <a:lnTo>
                  <a:pt x="13716" y="6570294"/>
                </a:lnTo>
                <a:lnTo>
                  <a:pt x="13716" y="6570294"/>
                </a:lnTo>
                <a:lnTo>
                  <a:pt x="0" y="6556578"/>
                </a:lnTo>
                <a:close/>
                <a:moveTo>
                  <a:pt x="0" y="13716"/>
                </a:moveTo>
                <a:lnTo>
                  <a:pt x="13716" y="0"/>
                </a:lnTo>
                <a:lnTo>
                  <a:pt x="13716" y="6465786"/>
                </a:lnTo>
                <a:lnTo>
                  <a:pt x="0" y="6479502"/>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0" name="Rectangle 88"/>
          <p:cNvSpPr/>
          <p:nvPr/>
        </p:nvSpPr>
        <p:spPr>
          <a:xfrm rot="2700000">
            <a:off x="3186527" y="-953751"/>
            <a:ext cx="13716" cy="6479503"/>
          </a:xfrm>
          <a:custGeom>
            <a:avLst/>
            <a:gdLst/>
            <a:ahLst/>
            <a:cxnLst/>
            <a:rect l="l" t="t" r="r" b="b"/>
            <a:pathLst>
              <a:path w="13716" h="6479503">
                <a:moveTo>
                  <a:pt x="0" y="13716"/>
                </a:moveTo>
                <a:lnTo>
                  <a:pt x="13716" y="0"/>
                </a:lnTo>
                <a:lnTo>
                  <a:pt x="13716" y="6465786"/>
                </a:lnTo>
                <a:lnTo>
                  <a:pt x="0" y="647950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1" name="Rectangle 89"/>
          <p:cNvSpPr/>
          <p:nvPr/>
        </p:nvSpPr>
        <p:spPr>
          <a:xfrm rot="2700000">
            <a:off x="4029713" y="-953750"/>
            <a:ext cx="13716" cy="6479503"/>
          </a:xfrm>
          <a:custGeom>
            <a:avLst/>
            <a:gdLst/>
            <a:ahLst/>
            <a:cxnLst/>
            <a:rect l="l" t="t" r="r" b="b"/>
            <a:pathLst>
              <a:path w="13716" h="6479503">
                <a:moveTo>
                  <a:pt x="0" y="13716"/>
                </a:moveTo>
                <a:lnTo>
                  <a:pt x="13716" y="0"/>
                </a:lnTo>
                <a:lnTo>
                  <a:pt x="13716" y="6465787"/>
                </a:lnTo>
                <a:lnTo>
                  <a:pt x="0" y="647950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2" name="Rectangle 90"/>
          <p:cNvSpPr/>
          <p:nvPr/>
        </p:nvSpPr>
        <p:spPr>
          <a:xfrm rot="2700000">
            <a:off x="4872899" y="-953750"/>
            <a:ext cx="13716" cy="6479503"/>
          </a:xfrm>
          <a:custGeom>
            <a:avLst/>
            <a:gdLst/>
            <a:ahLst/>
            <a:cxnLst/>
            <a:rect l="l" t="t" r="r" b="b"/>
            <a:pathLst>
              <a:path w="13716" h="6479503">
                <a:moveTo>
                  <a:pt x="0" y="13716"/>
                </a:moveTo>
                <a:lnTo>
                  <a:pt x="13716" y="0"/>
                </a:lnTo>
                <a:lnTo>
                  <a:pt x="13716" y="6465786"/>
                </a:lnTo>
                <a:lnTo>
                  <a:pt x="0" y="647950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3" name="Rectangle 91"/>
          <p:cNvSpPr/>
          <p:nvPr/>
        </p:nvSpPr>
        <p:spPr>
          <a:xfrm rot="2700000">
            <a:off x="5716086" y="-953749"/>
            <a:ext cx="13716" cy="6479501"/>
          </a:xfrm>
          <a:custGeom>
            <a:avLst/>
            <a:gdLst/>
            <a:ahLst/>
            <a:cxnLst/>
            <a:rect l="l" t="t" r="r" b="b"/>
            <a:pathLst>
              <a:path w="13716" h="6479501">
                <a:moveTo>
                  <a:pt x="0" y="13716"/>
                </a:moveTo>
                <a:lnTo>
                  <a:pt x="13716" y="0"/>
                </a:lnTo>
                <a:lnTo>
                  <a:pt x="13716" y="6465785"/>
                </a:lnTo>
                <a:lnTo>
                  <a:pt x="0" y="6479501"/>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4" name="Rectangle 92"/>
          <p:cNvSpPr/>
          <p:nvPr/>
        </p:nvSpPr>
        <p:spPr>
          <a:xfrm rot="2700000">
            <a:off x="6559272" y="-953750"/>
            <a:ext cx="13716" cy="6479502"/>
          </a:xfrm>
          <a:custGeom>
            <a:avLst/>
            <a:gdLst/>
            <a:ahLst/>
            <a:cxnLst/>
            <a:rect l="l" t="t" r="r" b="b"/>
            <a:pathLst>
              <a:path w="13716" h="6479502">
                <a:moveTo>
                  <a:pt x="0" y="13716"/>
                </a:moveTo>
                <a:lnTo>
                  <a:pt x="13716" y="0"/>
                </a:lnTo>
                <a:lnTo>
                  <a:pt x="13715" y="6465787"/>
                </a:lnTo>
                <a:lnTo>
                  <a:pt x="0" y="6479502"/>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5" name="Rectangle 93"/>
          <p:cNvSpPr/>
          <p:nvPr/>
        </p:nvSpPr>
        <p:spPr>
          <a:xfrm rot="2700000">
            <a:off x="7402457" y="-944051"/>
            <a:ext cx="13717" cy="6479502"/>
          </a:xfrm>
          <a:custGeom>
            <a:avLst/>
            <a:gdLst/>
            <a:ahLst/>
            <a:cxnLst/>
            <a:rect l="l" t="t" r="r" b="b"/>
            <a:pathLst>
              <a:path w="13717" h="6479502">
                <a:moveTo>
                  <a:pt x="0" y="13716"/>
                </a:moveTo>
                <a:lnTo>
                  <a:pt x="13717" y="0"/>
                </a:lnTo>
                <a:lnTo>
                  <a:pt x="13716" y="6465787"/>
                </a:lnTo>
                <a:lnTo>
                  <a:pt x="1" y="6479502"/>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6" name="Rectangle 94"/>
          <p:cNvSpPr/>
          <p:nvPr/>
        </p:nvSpPr>
        <p:spPr>
          <a:xfrm rot="2700000">
            <a:off x="8245644" y="-953750"/>
            <a:ext cx="13716" cy="6479502"/>
          </a:xfrm>
          <a:custGeom>
            <a:avLst/>
            <a:gdLst/>
            <a:ahLst/>
            <a:cxnLst/>
            <a:rect l="l" t="t" r="r" b="b"/>
            <a:pathLst>
              <a:path w="13716" h="6479502">
                <a:moveTo>
                  <a:pt x="0" y="13716"/>
                </a:moveTo>
                <a:lnTo>
                  <a:pt x="13716" y="0"/>
                </a:lnTo>
                <a:lnTo>
                  <a:pt x="13715" y="6465787"/>
                </a:lnTo>
                <a:lnTo>
                  <a:pt x="0" y="6479502"/>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7" name="Rectangle 95"/>
          <p:cNvSpPr/>
          <p:nvPr/>
        </p:nvSpPr>
        <p:spPr>
          <a:xfrm rot="2700000">
            <a:off x="9088831" y="-953750"/>
            <a:ext cx="13717" cy="6479503"/>
          </a:xfrm>
          <a:custGeom>
            <a:avLst/>
            <a:gdLst/>
            <a:ahLst/>
            <a:cxnLst/>
            <a:rect l="l" t="t" r="r" b="b"/>
            <a:pathLst>
              <a:path w="13717" h="6479503">
                <a:moveTo>
                  <a:pt x="13717" y="0"/>
                </a:moveTo>
                <a:lnTo>
                  <a:pt x="13716" y="6465787"/>
                </a:lnTo>
                <a:lnTo>
                  <a:pt x="0" y="6479503"/>
                </a:lnTo>
                <a:lnTo>
                  <a:pt x="1" y="1371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8" name="Rectangle 96"/>
          <p:cNvSpPr/>
          <p:nvPr/>
        </p:nvSpPr>
        <p:spPr>
          <a:xfrm rot="2700000">
            <a:off x="9912896" y="-907596"/>
            <a:ext cx="13716" cy="6425429"/>
          </a:xfrm>
          <a:custGeom>
            <a:avLst/>
            <a:gdLst/>
            <a:ahLst/>
            <a:cxnLst/>
            <a:rect l="l" t="t" r="r" b="b"/>
            <a:pathLst>
              <a:path w="13716" h="6425429">
                <a:moveTo>
                  <a:pt x="0" y="0"/>
                </a:moveTo>
                <a:lnTo>
                  <a:pt x="13716" y="13717"/>
                </a:lnTo>
                <a:lnTo>
                  <a:pt x="13716" y="6411713"/>
                </a:lnTo>
                <a:lnTo>
                  <a:pt x="0" y="642542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9" name="Rectangle 97"/>
          <p:cNvSpPr/>
          <p:nvPr/>
        </p:nvSpPr>
        <p:spPr>
          <a:xfrm rot="2700000">
            <a:off x="10334491" y="110221"/>
            <a:ext cx="13717" cy="5232981"/>
          </a:xfrm>
          <a:custGeom>
            <a:avLst/>
            <a:gdLst/>
            <a:ahLst/>
            <a:cxnLst/>
            <a:rect l="l" t="t" r="r" b="b"/>
            <a:pathLst>
              <a:path w="13717" h="5232981">
                <a:moveTo>
                  <a:pt x="0" y="0"/>
                </a:moveTo>
                <a:lnTo>
                  <a:pt x="13717" y="13716"/>
                </a:lnTo>
                <a:lnTo>
                  <a:pt x="13717" y="5219264"/>
                </a:lnTo>
                <a:lnTo>
                  <a:pt x="1" y="5232981"/>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0" name="Rectangle 98"/>
          <p:cNvSpPr/>
          <p:nvPr/>
        </p:nvSpPr>
        <p:spPr>
          <a:xfrm rot="2700000">
            <a:off x="10756084" y="1128037"/>
            <a:ext cx="13716" cy="4040537"/>
          </a:xfrm>
          <a:custGeom>
            <a:avLst/>
            <a:gdLst/>
            <a:ahLst/>
            <a:cxnLst/>
            <a:rect l="l" t="t" r="r" b="b"/>
            <a:pathLst>
              <a:path w="13716" h="4040537">
                <a:moveTo>
                  <a:pt x="0" y="0"/>
                </a:moveTo>
                <a:lnTo>
                  <a:pt x="13716" y="13716"/>
                </a:lnTo>
                <a:lnTo>
                  <a:pt x="13715" y="4026822"/>
                </a:lnTo>
                <a:lnTo>
                  <a:pt x="1" y="40405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1" name="Rectangle 99"/>
          <p:cNvSpPr/>
          <p:nvPr/>
        </p:nvSpPr>
        <p:spPr>
          <a:xfrm rot="2700000">
            <a:off x="11177678" y="2145853"/>
            <a:ext cx="13716" cy="2848091"/>
          </a:xfrm>
          <a:custGeom>
            <a:avLst/>
            <a:gdLst/>
            <a:ahLst/>
            <a:cxnLst/>
            <a:rect l="l" t="t" r="r" b="b"/>
            <a:pathLst>
              <a:path w="13716" h="2848091">
                <a:moveTo>
                  <a:pt x="0" y="0"/>
                </a:moveTo>
                <a:lnTo>
                  <a:pt x="13716" y="13716"/>
                </a:lnTo>
                <a:lnTo>
                  <a:pt x="13715" y="2834375"/>
                </a:lnTo>
                <a:lnTo>
                  <a:pt x="0" y="2848091"/>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2" name="Rectangle 100"/>
          <p:cNvSpPr/>
          <p:nvPr/>
        </p:nvSpPr>
        <p:spPr>
          <a:xfrm rot="2700000">
            <a:off x="11599272" y="3163669"/>
            <a:ext cx="13715" cy="1655644"/>
          </a:xfrm>
          <a:custGeom>
            <a:avLst/>
            <a:gdLst/>
            <a:ahLst/>
            <a:cxnLst/>
            <a:rect l="l" t="t" r="r" b="b"/>
            <a:pathLst>
              <a:path w="13715" h="1655644">
                <a:moveTo>
                  <a:pt x="0" y="0"/>
                </a:moveTo>
                <a:lnTo>
                  <a:pt x="13715" y="13716"/>
                </a:lnTo>
                <a:lnTo>
                  <a:pt x="13715" y="1641929"/>
                </a:lnTo>
                <a:lnTo>
                  <a:pt x="0" y="1655644"/>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3" name="Rectangle 101"/>
          <p:cNvSpPr/>
          <p:nvPr/>
        </p:nvSpPr>
        <p:spPr>
          <a:xfrm rot="2700000">
            <a:off x="12020868" y="4181493"/>
            <a:ext cx="13715" cy="463189"/>
          </a:xfrm>
          <a:custGeom>
            <a:avLst/>
            <a:gdLst/>
            <a:ahLst/>
            <a:cxnLst/>
            <a:rect l="l" t="t" r="r" b="b"/>
            <a:pathLst>
              <a:path w="13715" h="463189">
                <a:moveTo>
                  <a:pt x="1" y="0"/>
                </a:moveTo>
                <a:lnTo>
                  <a:pt x="13715" y="13716"/>
                </a:lnTo>
                <a:lnTo>
                  <a:pt x="13715" y="449474"/>
                </a:lnTo>
                <a:lnTo>
                  <a:pt x="0" y="46318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4" name="Rectangle 102"/>
          <p:cNvSpPr/>
          <p:nvPr/>
        </p:nvSpPr>
        <p:spPr>
          <a:xfrm rot="2700000">
            <a:off x="203277" y="-93899"/>
            <a:ext cx="13716" cy="608068"/>
          </a:xfrm>
          <a:custGeom>
            <a:avLst/>
            <a:gdLst/>
            <a:ahLst/>
            <a:cxnLst/>
            <a:rect l="l" t="t" r="r" b="b"/>
            <a:pathLst>
              <a:path w="13716" h="608068">
                <a:moveTo>
                  <a:pt x="0" y="13716"/>
                </a:moveTo>
                <a:lnTo>
                  <a:pt x="13716" y="0"/>
                </a:lnTo>
                <a:lnTo>
                  <a:pt x="13716" y="608068"/>
                </a:lnTo>
                <a:lnTo>
                  <a:pt x="0" y="594352"/>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5" name="Rectangle 103"/>
          <p:cNvSpPr/>
          <p:nvPr/>
        </p:nvSpPr>
        <p:spPr>
          <a:xfrm rot="2700000">
            <a:off x="624870" y="-268529"/>
            <a:ext cx="13716" cy="1800514"/>
          </a:xfrm>
          <a:custGeom>
            <a:avLst/>
            <a:gdLst/>
            <a:ahLst/>
            <a:cxnLst/>
            <a:rect l="l" t="t" r="r" b="b"/>
            <a:pathLst>
              <a:path w="13716" h="1800514">
                <a:moveTo>
                  <a:pt x="0" y="13716"/>
                </a:moveTo>
                <a:lnTo>
                  <a:pt x="13716" y="0"/>
                </a:lnTo>
                <a:lnTo>
                  <a:pt x="13716" y="1800514"/>
                </a:lnTo>
                <a:lnTo>
                  <a:pt x="0" y="1786798"/>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6" name="Rectangle 104"/>
          <p:cNvSpPr/>
          <p:nvPr/>
        </p:nvSpPr>
        <p:spPr>
          <a:xfrm rot="2700000">
            <a:off x="1046463" y="-443158"/>
            <a:ext cx="13716" cy="2992958"/>
          </a:xfrm>
          <a:custGeom>
            <a:avLst/>
            <a:gdLst/>
            <a:ahLst/>
            <a:cxnLst/>
            <a:rect l="l" t="t" r="r" b="b"/>
            <a:pathLst>
              <a:path w="13716" h="2992958">
                <a:moveTo>
                  <a:pt x="0" y="13716"/>
                </a:moveTo>
                <a:lnTo>
                  <a:pt x="13716" y="0"/>
                </a:lnTo>
                <a:lnTo>
                  <a:pt x="13716" y="2992958"/>
                </a:lnTo>
                <a:lnTo>
                  <a:pt x="0" y="2979242"/>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7" name="Rectangle 105"/>
          <p:cNvSpPr/>
          <p:nvPr/>
        </p:nvSpPr>
        <p:spPr>
          <a:xfrm rot="2700000">
            <a:off x="1468056" y="-617788"/>
            <a:ext cx="13716" cy="4185404"/>
          </a:xfrm>
          <a:custGeom>
            <a:avLst/>
            <a:gdLst/>
            <a:ahLst/>
            <a:cxnLst/>
            <a:rect l="l" t="t" r="r" b="b"/>
            <a:pathLst>
              <a:path w="13716" h="4185404">
                <a:moveTo>
                  <a:pt x="0" y="13716"/>
                </a:moveTo>
                <a:lnTo>
                  <a:pt x="13716" y="0"/>
                </a:lnTo>
                <a:lnTo>
                  <a:pt x="13716" y="4185404"/>
                </a:lnTo>
                <a:lnTo>
                  <a:pt x="0" y="4171688"/>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8" name="Rectangle 106"/>
          <p:cNvSpPr/>
          <p:nvPr/>
        </p:nvSpPr>
        <p:spPr>
          <a:xfrm rot="2700000">
            <a:off x="1889649" y="-792416"/>
            <a:ext cx="13716" cy="5377849"/>
          </a:xfrm>
          <a:custGeom>
            <a:avLst/>
            <a:gdLst/>
            <a:ahLst/>
            <a:cxnLst/>
            <a:rect l="l" t="t" r="r" b="b"/>
            <a:pathLst>
              <a:path w="13716" h="5377849">
                <a:moveTo>
                  <a:pt x="0" y="13716"/>
                </a:moveTo>
                <a:lnTo>
                  <a:pt x="13716" y="0"/>
                </a:lnTo>
                <a:lnTo>
                  <a:pt x="13716" y="5377849"/>
                </a:lnTo>
                <a:lnTo>
                  <a:pt x="0" y="536413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9" name="Rectangle 148"/>
          <p:cNvSpPr/>
          <p:nvPr/>
        </p:nvSpPr>
        <p:spPr>
          <a:xfrm rot="18900000" flipV="1">
            <a:off x="2070569" y="-450209"/>
            <a:ext cx="13716" cy="5889566"/>
          </a:xfrm>
          <a:custGeom>
            <a:avLst/>
            <a:gdLst/>
            <a:ahLst/>
            <a:cxnLst/>
            <a:rect l="l" t="t" r="r" b="b"/>
            <a:pathLst>
              <a:path w="13716" h="5889566">
                <a:moveTo>
                  <a:pt x="13716" y="5889566"/>
                </a:moveTo>
                <a:lnTo>
                  <a:pt x="13716" y="0"/>
                </a:lnTo>
                <a:lnTo>
                  <a:pt x="0" y="13716"/>
                </a:lnTo>
                <a:lnTo>
                  <a:pt x="0" y="587585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0" name="Rectangle 323"/>
          <p:cNvSpPr/>
          <p:nvPr/>
        </p:nvSpPr>
        <p:spPr>
          <a:xfrm rot="18900000" flipV="1">
            <a:off x="1648976" y="567610"/>
            <a:ext cx="13716" cy="4697119"/>
          </a:xfrm>
          <a:custGeom>
            <a:avLst/>
            <a:gdLst/>
            <a:ahLst/>
            <a:cxnLst/>
            <a:rect l="l" t="t" r="r" b="b"/>
            <a:pathLst>
              <a:path w="13716" h="4697119">
                <a:moveTo>
                  <a:pt x="13716" y="4697119"/>
                </a:moveTo>
                <a:lnTo>
                  <a:pt x="13716" y="0"/>
                </a:lnTo>
                <a:lnTo>
                  <a:pt x="0" y="13716"/>
                </a:lnTo>
                <a:lnTo>
                  <a:pt x="0" y="468340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1" name="Rectangle 324"/>
          <p:cNvSpPr/>
          <p:nvPr/>
        </p:nvSpPr>
        <p:spPr>
          <a:xfrm rot="18900000" flipV="1">
            <a:off x="1227383" y="1585424"/>
            <a:ext cx="13716" cy="3504674"/>
          </a:xfrm>
          <a:custGeom>
            <a:avLst/>
            <a:gdLst/>
            <a:ahLst/>
            <a:cxnLst/>
            <a:rect l="l" t="t" r="r" b="b"/>
            <a:pathLst>
              <a:path w="13716" h="3504674">
                <a:moveTo>
                  <a:pt x="13716" y="3504674"/>
                </a:moveTo>
                <a:lnTo>
                  <a:pt x="13716" y="0"/>
                </a:lnTo>
                <a:lnTo>
                  <a:pt x="0" y="13716"/>
                </a:lnTo>
                <a:lnTo>
                  <a:pt x="0" y="3490958"/>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2" name="Rectangle 325"/>
          <p:cNvSpPr/>
          <p:nvPr/>
        </p:nvSpPr>
        <p:spPr>
          <a:xfrm rot="18900000" flipV="1">
            <a:off x="805790" y="2603242"/>
            <a:ext cx="13716" cy="2312226"/>
          </a:xfrm>
          <a:custGeom>
            <a:avLst/>
            <a:gdLst/>
            <a:ahLst/>
            <a:cxnLst/>
            <a:rect l="l" t="t" r="r" b="b"/>
            <a:pathLst>
              <a:path w="13716" h="2312226">
                <a:moveTo>
                  <a:pt x="13716" y="2312226"/>
                </a:moveTo>
                <a:lnTo>
                  <a:pt x="13716" y="0"/>
                </a:lnTo>
                <a:lnTo>
                  <a:pt x="0" y="13716"/>
                </a:lnTo>
                <a:lnTo>
                  <a:pt x="0" y="229851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3" name="Rectangle 326"/>
          <p:cNvSpPr/>
          <p:nvPr/>
        </p:nvSpPr>
        <p:spPr>
          <a:xfrm rot="18900000" flipV="1">
            <a:off x="384198" y="3621057"/>
            <a:ext cx="13716" cy="1119782"/>
          </a:xfrm>
          <a:custGeom>
            <a:avLst/>
            <a:gdLst/>
            <a:ahLst/>
            <a:cxnLst/>
            <a:rect l="l" t="t" r="r" b="b"/>
            <a:pathLst>
              <a:path w="13716" h="1119782">
                <a:moveTo>
                  <a:pt x="13716" y="1119782"/>
                </a:moveTo>
                <a:lnTo>
                  <a:pt x="13716" y="0"/>
                </a:lnTo>
                <a:lnTo>
                  <a:pt x="0" y="13716"/>
                </a:lnTo>
                <a:lnTo>
                  <a:pt x="0" y="110606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4" name="Rectangle 371"/>
          <p:cNvSpPr/>
          <p:nvPr/>
        </p:nvSpPr>
        <p:spPr>
          <a:xfrm rot="18900000" flipV="1">
            <a:off x="2705180" y="-953749"/>
            <a:ext cx="13716" cy="6479500"/>
          </a:xfrm>
          <a:custGeom>
            <a:avLst/>
            <a:gdLst/>
            <a:ahLst/>
            <a:cxnLst/>
            <a:rect l="l" t="t" r="r" b="b"/>
            <a:pathLst>
              <a:path w="13716" h="6479500">
                <a:moveTo>
                  <a:pt x="0" y="6479500"/>
                </a:moveTo>
                <a:lnTo>
                  <a:pt x="13716" y="6465784"/>
                </a:lnTo>
                <a:lnTo>
                  <a:pt x="13716" y="0"/>
                </a:lnTo>
                <a:lnTo>
                  <a:pt x="0" y="1371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5" name="Rectangle 373"/>
          <p:cNvSpPr/>
          <p:nvPr/>
        </p:nvSpPr>
        <p:spPr>
          <a:xfrm rot="18900000" flipV="1">
            <a:off x="4391552" y="-953749"/>
            <a:ext cx="13716" cy="6479500"/>
          </a:xfrm>
          <a:custGeom>
            <a:avLst/>
            <a:gdLst/>
            <a:ahLst/>
            <a:cxnLst/>
            <a:rect l="l" t="t" r="r" b="b"/>
            <a:pathLst>
              <a:path w="13716" h="6479500">
                <a:moveTo>
                  <a:pt x="0" y="6479500"/>
                </a:moveTo>
                <a:lnTo>
                  <a:pt x="13716" y="6465784"/>
                </a:lnTo>
                <a:lnTo>
                  <a:pt x="13716" y="0"/>
                </a:lnTo>
                <a:lnTo>
                  <a:pt x="0" y="13715"/>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6" name="Rectangle 375"/>
          <p:cNvSpPr/>
          <p:nvPr/>
        </p:nvSpPr>
        <p:spPr>
          <a:xfrm rot="18900000" flipV="1">
            <a:off x="6077925" y="-953749"/>
            <a:ext cx="13716" cy="6479501"/>
          </a:xfrm>
          <a:custGeom>
            <a:avLst/>
            <a:gdLst/>
            <a:ahLst/>
            <a:cxnLst/>
            <a:rect l="l" t="t" r="r" b="b"/>
            <a:pathLst>
              <a:path w="13716" h="6479501">
                <a:moveTo>
                  <a:pt x="0" y="6479501"/>
                </a:moveTo>
                <a:lnTo>
                  <a:pt x="13716" y="6465785"/>
                </a:lnTo>
                <a:lnTo>
                  <a:pt x="13716" y="0"/>
                </a:lnTo>
                <a:lnTo>
                  <a:pt x="0" y="1371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7" name="Rectangle 376"/>
          <p:cNvSpPr/>
          <p:nvPr/>
        </p:nvSpPr>
        <p:spPr>
          <a:xfrm rot="18900000" flipV="1">
            <a:off x="6916261" y="-965458"/>
            <a:ext cx="13716" cy="6493219"/>
          </a:xfrm>
          <a:custGeom>
            <a:avLst/>
            <a:gdLst/>
            <a:ahLst/>
            <a:cxnLst/>
            <a:rect l="l" t="t" r="r" b="b"/>
            <a:pathLst>
              <a:path w="13716" h="6493219">
                <a:moveTo>
                  <a:pt x="13716" y="6479504"/>
                </a:moveTo>
                <a:lnTo>
                  <a:pt x="13716" y="0"/>
                </a:lnTo>
                <a:lnTo>
                  <a:pt x="0" y="13717"/>
                </a:lnTo>
                <a:lnTo>
                  <a:pt x="0" y="649321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8" name="Rectangle 377"/>
          <p:cNvSpPr/>
          <p:nvPr/>
        </p:nvSpPr>
        <p:spPr>
          <a:xfrm rot="18900000" flipV="1">
            <a:off x="7759447" y="-965458"/>
            <a:ext cx="13717" cy="6493219"/>
          </a:xfrm>
          <a:custGeom>
            <a:avLst/>
            <a:gdLst/>
            <a:ahLst/>
            <a:cxnLst/>
            <a:rect l="l" t="t" r="r" b="b"/>
            <a:pathLst>
              <a:path w="13717" h="6493219">
                <a:moveTo>
                  <a:pt x="0" y="6493219"/>
                </a:moveTo>
                <a:lnTo>
                  <a:pt x="13716" y="6479502"/>
                </a:lnTo>
                <a:lnTo>
                  <a:pt x="13717" y="0"/>
                </a:lnTo>
                <a:lnTo>
                  <a:pt x="0" y="1371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9" name="Rectangle 378"/>
          <p:cNvSpPr/>
          <p:nvPr/>
        </p:nvSpPr>
        <p:spPr>
          <a:xfrm rot="18900000" flipV="1">
            <a:off x="8602633" y="-965458"/>
            <a:ext cx="13716" cy="6493219"/>
          </a:xfrm>
          <a:custGeom>
            <a:avLst/>
            <a:gdLst/>
            <a:ahLst/>
            <a:cxnLst/>
            <a:rect l="l" t="t" r="r" b="b"/>
            <a:pathLst>
              <a:path w="13716" h="6493219">
                <a:moveTo>
                  <a:pt x="13716" y="6479504"/>
                </a:moveTo>
                <a:lnTo>
                  <a:pt x="13716" y="0"/>
                </a:lnTo>
                <a:lnTo>
                  <a:pt x="0" y="13716"/>
                </a:lnTo>
                <a:lnTo>
                  <a:pt x="0" y="649321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0" name="Rectangle 138"/>
          <p:cNvSpPr/>
          <p:nvPr/>
        </p:nvSpPr>
        <p:spPr>
          <a:xfrm rot="18900000" flipV="1">
            <a:off x="10088968" y="-882602"/>
            <a:ext cx="13716" cy="5927431"/>
          </a:xfrm>
          <a:custGeom>
            <a:avLst/>
            <a:gdLst/>
            <a:ahLst/>
            <a:cxnLst/>
            <a:rect l="l" t="t" r="r" b="b"/>
            <a:pathLst>
              <a:path w="13716" h="5927431">
                <a:moveTo>
                  <a:pt x="0" y="5927431"/>
                </a:moveTo>
                <a:lnTo>
                  <a:pt x="13715" y="5913716"/>
                </a:lnTo>
                <a:lnTo>
                  <a:pt x="13716" y="13716"/>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1" name="Rectangle 139"/>
          <p:cNvSpPr/>
          <p:nvPr/>
        </p:nvSpPr>
        <p:spPr>
          <a:xfrm rot="18900000" flipV="1">
            <a:off x="10510562" y="-707971"/>
            <a:ext cx="13716" cy="4734985"/>
          </a:xfrm>
          <a:custGeom>
            <a:avLst/>
            <a:gdLst/>
            <a:ahLst/>
            <a:cxnLst/>
            <a:rect l="l" t="t" r="r" b="b"/>
            <a:pathLst>
              <a:path w="13716" h="4734985">
                <a:moveTo>
                  <a:pt x="0" y="4734985"/>
                </a:moveTo>
                <a:lnTo>
                  <a:pt x="13715" y="4721270"/>
                </a:lnTo>
                <a:lnTo>
                  <a:pt x="13716" y="13715"/>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2" name="Rectangle 140"/>
          <p:cNvSpPr/>
          <p:nvPr/>
        </p:nvSpPr>
        <p:spPr>
          <a:xfrm rot="18900000" flipV="1">
            <a:off x="10932155" y="-533342"/>
            <a:ext cx="13716" cy="3542540"/>
          </a:xfrm>
          <a:custGeom>
            <a:avLst/>
            <a:gdLst/>
            <a:ahLst/>
            <a:cxnLst/>
            <a:rect l="l" t="t" r="r" b="b"/>
            <a:pathLst>
              <a:path w="13716" h="3542540">
                <a:moveTo>
                  <a:pt x="0" y="3542540"/>
                </a:moveTo>
                <a:lnTo>
                  <a:pt x="13715" y="3528825"/>
                </a:lnTo>
                <a:lnTo>
                  <a:pt x="13716" y="13716"/>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3" name="Rectangle 141"/>
          <p:cNvSpPr/>
          <p:nvPr/>
        </p:nvSpPr>
        <p:spPr>
          <a:xfrm rot="18900000" flipV="1">
            <a:off x="11353748" y="-358712"/>
            <a:ext cx="13716" cy="2350095"/>
          </a:xfrm>
          <a:custGeom>
            <a:avLst/>
            <a:gdLst/>
            <a:ahLst/>
            <a:cxnLst/>
            <a:rect l="l" t="t" r="r" b="b"/>
            <a:pathLst>
              <a:path w="13716" h="2350095">
                <a:moveTo>
                  <a:pt x="0" y="2350095"/>
                </a:moveTo>
                <a:lnTo>
                  <a:pt x="13715" y="2336380"/>
                </a:lnTo>
                <a:lnTo>
                  <a:pt x="13716" y="13714"/>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4" name="Rectangle 142"/>
          <p:cNvSpPr/>
          <p:nvPr/>
        </p:nvSpPr>
        <p:spPr>
          <a:xfrm rot="18900000" flipV="1">
            <a:off x="11775341" y="-184083"/>
            <a:ext cx="13716" cy="1157650"/>
          </a:xfrm>
          <a:custGeom>
            <a:avLst/>
            <a:gdLst/>
            <a:ahLst/>
            <a:cxnLst/>
            <a:rect l="l" t="t" r="r" b="b"/>
            <a:pathLst>
              <a:path w="13716" h="1157650">
                <a:moveTo>
                  <a:pt x="0" y="1157650"/>
                </a:moveTo>
                <a:lnTo>
                  <a:pt x="13716" y="1143934"/>
                </a:lnTo>
                <a:lnTo>
                  <a:pt x="13716" y="13716"/>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5" name="Rectangle 372"/>
          <p:cNvSpPr/>
          <p:nvPr/>
        </p:nvSpPr>
        <p:spPr>
          <a:xfrm rot="18900000" flipV="1">
            <a:off x="3543517" y="-965458"/>
            <a:ext cx="13716" cy="6493219"/>
          </a:xfrm>
          <a:custGeom>
            <a:avLst/>
            <a:gdLst/>
            <a:ahLst/>
            <a:cxnLst/>
            <a:rect l="l" t="t" r="r" b="b"/>
            <a:pathLst>
              <a:path w="13716" h="6493219">
                <a:moveTo>
                  <a:pt x="0" y="6493219"/>
                </a:moveTo>
                <a:lnTo>
                  <a:pt x="13716" y="6479503"/>
                </a:lnTo>
                <a:lnTo>
                  <a:pt x="13716" y="0"/>
                </a:lnTo>
                <a:lnTo>
                  <a:pt x="0" y="1371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6" name="Rectangle 374"/>
          <p:cNvSpPr/>
          <p:nvPr/>
        </p:nvSpPr>
        <p:spPr>
          <a:xfrm rot="18900000" flipV="1">
            <a:off x="5229889" y="-965458"/>
            <a:ext cx="13716" cy="6493220"/>
          </a:xfrm>
          <a:custGeom>
            <a:avLst/>
            <a:gdLst/>
            <a:ahLst/>
            <a:cxnLst/>
            <a:rect l="l" t="t" r="r" b="b"/>
            <a:pathLst>
              <a:path w="13716" h="6493220">
                <a:moveTo>
                  <a:pt x="0" y="6493220"/>
                </a:moveTo>
                <a:lnTo>
                  <a:pt x="13716" y="6479504"/>
                </a:lnTo>
                <a:lnTo>
                  <a:pt x="13716" y="0"/>
                </a:lnTo>
                <a:lnTo>
                  <a:pt x="0" y="1371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7" name="Teardrop 3"/>
          <p:cNvSpPr/>
          <p:nvPr/>
        </p:nvSpPr>
        <p:spPr>
          <a:xfrm rot="5400000" flipH="1" flipV="1">
            <a:off x="644277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8" name="Teardrop 3"/>
          <p:cNvSpPr/>
          <p:nvPr/>
        </p:nvSpPr>
        <p:spPr>
          <a:xfrm rot="5400000" flipH="1" flipV="1">
            <a:off x="-148774" y="258315"/>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1"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6" y="223846"/>
                </a:cubicBezTo>
                <a:lnTo>
                  <a:pt x="221347" y="232509"/>
                </a:lnTo>
                <a:cubicBezTo>
                  <a:pt x="224389" y="249009"/>
                  <a:pt x="232545" y="264623"/>
                  <a:pt x="245300" y="277378"/>
                </a:cubicBezTo>
                <a:cubicBezTo>
                  <a:pt x="262207" y="294285"/>
                  <a:pt x="284136"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0" y="272349"/>
                  <a:pt x="214766" y="256482"/>
                  <a:pt x="210610" y="239626"/>
                </a:cubicBezTo>
                <a:cubicBezTo>
                  <a:pt x="195839" y="248693"/>
                  <a:pt x="178427" y="253666"/>
                  <a:pt x="159854" y="253666"/>
                </a:cubicBezTo>
                <a:cubicBezTo>
                  <a:pt x="132604" y="253666"/>
                  <a:pt x="107854" y="242961"/>
                  <a:pt x="89720" y="225380"/>
                </a:cubicBezTo>
                <a:lnTo>
                  <a:pt x="89720" y="225380"/>
                </a:lnTo>
                <a:cubicBezTo>
                  <a:pt x="72139" y="207247"/>
                  <a:pt x="61434" y="182497"/>
                  <a:pt x="61434" y="155247"/>
                </a:cubicBezTo>
                <a:cubicBezTo>
                  <a:pt x="61434" y="136673"/>
                  <a:pt x="66407"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89" y="30964"/>
                  <a:pt x="20815" y="52893"/>
                  <a:pt x="37722" y="69800"/>
                </a:cubicBezTo>
                <a:cubicBezTo>
                  <a:pt x="50477" y="82555"/>
                  <a:pt x="66091" y="90711"/>
                  <a:pt x="82591" y="93753"/>
                </a:cubicBezTo>
                <a:cubicBezTo>
                  <a:pt x="100880" y="69151"/>
                  <a:pt x="130228" y="53433"/>
                  <a:pt x="163247" y="53433"/>
                </a:cubicBezTo>
                <a:cubicBezTo>
                  <a:pt x="186137" y="53872"/>
                  <a:pt x="201262" y="50984"/>
                  <a:pt x="211354" y="39116"/>
                </a:cubicBezTo>
                <a:cubicBezTo>
                  <a:pt x="212796" y="37420"/>
                  <a:pt x="214135" y="35542"/>
                  <a:pt x="215380" y="33463"/>
                </a:cubicBezTo>
                <a:lnTo>
                  <a:pt x="215236" y="0"/>
                </a:lnTo>
                <a:lnTo>
                  <a:pt x="223506" y="0"/>
                </a:lnTo>
                <a:cubicBezTo>
                  <a:pt x="219687"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8"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8" y="30964"/>
                  <a:pt x="601147" y="8808"/>
                </a:cubicBezTo>
                <a:lnTo>
                  <a:pt x="515981" y="8808"/>
                </a:lnTo>
                <a:lnTo>
                  <a:pt x="515981" y="8744"/>
                </a:lnTo>
                <a:lnTo>
                  <a:pt x="601147" y="8744"/>
                </a:lnTo>
                <a:lnTo>
                  <a:pt x="599274" y="0"/>
                </a:lnTo>
                <a:lnTo>
                  <a:pt x="610820" y="0"/>
                </a:lnTo>
                <a:cubicBezTo>
                  <a:pt x="612423" y="2826"/>
                  <a:pt x="612602" y="5800"/>
                  <a:pt x="612648" y="8776"/>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9" name="Teardrop 3"/>
          <p:cNvSpPr/>
          <p:nvPr/>
        </p:nvSpPr>
        <p:spPr>
          <a:xfrm rot="5400000" flipH="1" flipV="1">
            <a:off x="138753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0" name="Teardrop 3"/>
          <p:cNvSpPr/>
          <p:nvPr/>
        </p:nvSpPr>
        <p:spPr>
          <a:xfrm rot="5400000" flipH="1" flipV="1">
            <a:off x="223007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1" name="Teardrop 3"/>
          <p:cNvSpPr/>
          <p:nvPr/>
        </p:nvSpPr>
        <p:spPr>
          <a:xfrm rot="5400000" flipH="1" flipV="1">
            <a:off x="307261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2" name="Teardrop 3"/>
          <p:cNvSpPr/>
          <p:nvPr/>
        </p:nvSpPr>
        <p:spPr>
          <a:xfrm rot="5400000" flipH="1" flipV="1">
            <a:off x="391515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3" name="Teardrop 3"/>
          <p:cNvSpPr/>
          <p:nvPr/>
        </p:nvSpPr>
        <p:spPr>
          <a:xfrm rot="5400000" flipH="1" flipV="1">
            <a:off x="475769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4" name="Teardrop 3"/>
          <p:cNvSpPr/>
          <p:nvPr/>
        </p:nvSpPr>
        <p:spPr>
          <a:xfrm rot="5400000" flipH="1" flipV="1">
            <a:off x="560023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5" name="Teardrop 3"/>
          <p:cNvSpPr/>
          <p:nvPr/>
        </p:nvSpPr>
        <p:spPr>
          <a:xfrm rot="5400000" flipH="1" flipV="1">
            <a:off x="812785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6" name="Teardrop 3"/>
          <p:cNvSpPr/>
          <p:nvPr/>
        </p:nvSpPr>
        <p:spPr>
          <a:xfrm rot="5400000" flipH="1" flipV="1">
            <a:off x="728531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7" name="Teardrop 3"/>
          <p:cNvSpPr/>
          <p:nvPr/>
        </p:nvSpPr>
        <p:spPr>
          <a:xfrm rot="5400000" flipH="1" flipV="1">
            <a:off x="981293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8" name="Teardrop 3"/>
          <p:cNvSpPr/>
          <p:nvPr/>
        </p:nvSpPr>
        <p:spPr>
          <a:xfrm rot="5400000" flipH="1" flipV="1">
            <a:off x="897039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9" name="Teardrop 3"/>
          <p:cNvSpPr/>
          <p:nvPr/>
        </p:nvSpPr>
        <p:spPr>
          <a:xfrm rot="5400000" flipH="1" flipV="1">
            <a:off x="11498011"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0" name="Teardrop 3"/>
          <p:cNvSpPr/>
          <p:nvPr/>
        </p:nvSpPr>
        <p:spPr>
          <a:xfrm rot="5400000" flipH="1" flipV="1">
            <a:off x="1065547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1" name="Teardrop 3"/>
          <p:cNvSpPr/>
          <p:nvPr/>
        </p:nvSpPr>
        <p:spPr>
          <a:xfrm rot="5400000" flipH="1" flipV="1">
            <a:off x="54499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2" name="Oval 591"/>
          <p:cNvSpPr/>
          <p:nvPr/>
        </p:nvSpPr>
        <p:spPr>
          <a:xfrm>
            <a:off x="666451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3" name="Oval 167"/>
          <p:cNvSpPr/>
          <p:nvPr/>
        </p:nvSpPr>
        <p:spPr>
          <a:xfrm>
            <a:off x="0" y="331699"/>
            <a:ext cx="93942" cy="4240302"/>
          </a:xfrm>
          <a:custGeom>
            <a:avLst/>
            <a:gdLst/>
            <a:ahLst/>
            <a:cxnLst/>
            <a:rect l="l" t="t" r="r" b="b"/>
            <a:pathLst>
              <a:path w="93942" h="4240302">
                <a:moveTo>
                  <a:pt x="9066" y="4229620"/>
                </a:moveTo>
                <a:cubicBezTo>
                  <a:pt x="23324" y="4229620"/>
                  <a:pt x="36761" y="4233136"/>
                  <a:pt x="48054" y="4240302"/>
                </a:cubicBezTo>
                <a:lnTo>
                  <a:pt x="0" y="4240302"/>
                </a:lnTo>
                <a:lnTo>
                  <a:pt x="0" y="4231451"/>
                </a:lnTo>
                <a:cubicBezTo>
                  <a:pt x="2881" y="4229788"/>
                  <a:pt x="5954" y="4229620"/>
                  <a:pt x="9066" y="4229620"/>
                </a:cubicBezTo>
                <a:close/>
                <a:moveTo>
                  <a:pt x="9066" y="3380947"/>
                </a:moveTo>
                <a:cubicBezTo>
                  <a:pt x="55942" y="3380947"/>
                  <a:pt x="93942" y="3418947"/>
                  <a:pt x="93942" y="3465822"/>
                </a:cubicBezTo>
                <a:cubicBezTo>
                  <a:pt x="93942" y="3512697"/>
                  <a:pt x="55942" y="3550697"/>
                  <a:pt x="9066" y="3550697"/>
                </a:cubicBezTo>
                <a:lnTo>
                  <a:pt x="0" y="3548867"/>
                </a:lnTo>
                <a:lnTo>
                  <a:pt x="0" y="3382777"/>
                </a:lnTo>
                <a:cubicBezTo>
                  <a:pt x="2881" y="3381115"/>
                  <a:pt x="5954" y="3380947"/>
                  <a:pt x="9066" y="3380947"/>
                </a:cubicBezTo>
                <a:close/>
                <a:moveTo>
                  <a:pt x="9066" y="2536768"/>
                </a:moveTo>
                <a:cubicBezTo>
                  <a:pt x="55942" y="2536768"/>
                  <a:pt x="93942" y="2574768"/>
                  <a:pt x="93942" y="2621643"/>
                </a:cubicBezTo>
                <a:cubicBezTo>
                  <a:pt x="93942" y="2668518"/>
                  <a:pt x="55942" y="2706518"/>
                  <a:pt x="9066" y="2706518"/>
                </a:cubicBezTo>
                <a:lnTo>
                  <a:pt x="0" y="2704688"/>
                </a:lnTo>
                <a:lnTo>
                  <a:pt x="0" y="2538598"/>
                </a:lnTo>
                <a:cubicBezTo>
                  <a:pt x="2881" y="2536936"/>
                  <a:pt x="5954" y="2536768"/>
                  <a:pt x="9066" y="2536768"/>
                </a:cubicBezTo>
                <a:close/>
                <a:moveTo>
                  <a:pt x="9066" y="1688095"/>
                </a:moveTo>
                <a:cubicBezTo>
                  <a:pt x="55942" y="1688095"/>
                  <a:pt x="93942" y="1726095"/>
                  <a:pt x="93942" y="1772970"/>
                </a:cubicBezTo>
                <a:cubicBezTo>
                  <a:pt x="93942" y="1819845"/>
                  <a:pt x="55942" y="1857845"/>
                  <a:pt x="9066" y="1857845"/>
                </a:cubicBezTo>
                <a:lnTo>
                  <a:pt x="0" y="1856015"/>
                </a:lnTo>
                <a:lnTo>
                  <a:pt x="0" y="1689925"/>
                </a:lnTo>
                <a:cubicBezTo>
                  <a:pt x="2881" y="1688263"/>
                  <a:pt x="5954" y="1688095"/>
                  <a:pt x="9066" y="1688095"/>
                </a:cubicBezTo>
                <a:close/>
                <a:moveTo>
                  <a:pt x="9066" y="845498"/>
                </a:moveTo>
                <a:cubicBezTo>
                  <a:pt x="55942" y="845498"/>
                  <a:pt x="93942" y="883498"/>
                  <a:pt x="93942" y="930373"/>
                </a:cubicBezTo>
                <a:cubicBezTo>
                  <a:pt x="93942" y="977248"/>
                  <a:pt x="55942" y="1015248"/>
                  <a:pt x="9066" y="1015248"/>
                </a:cubicBezTo>
                <a:lnTo>
                  <a:pt x="0" y="1013418"/>
                </a:lnTo>
                <a:lnTo>
                  <a:pt x="0" y="847328"/>
                </a:lnTo>
                <a:cubicBezTo>
                  <a:pt x="2881" y="845666"/>
                  <a:pt x="5954" y="845498"/>
                  <a:pt x="9066" y="845498"/>
                </a:cubicBezTo>
                <a:close/>
                <a:moveTo>
                  <a:pt x="9066" y="0"/>
                </a:moveTo>
                <a:cubicBezTo>
                  <a:pt x="55942" y="0"/>
                  <a:pt x="93942" y="38000"/>
                  <a:pt x="93942" y="84875"/>
                </a:cubicBezTo>
                <a:cubicBezTo>
                  <a:pt x="93942" y="131750"/>
                  <a:pt x="55942" y="169750"/>
                  <a:pt x="9066" y="169750"/>
                </a:cubicBezTo>
                <a:lnTo>
                  <a:pt x="0" y="167920"/>
                </a:lnTo>
                <a:lnTo>
                  <a:pt x="0" y="1830"/>
                </a:lnTo>
                <a:cubicBezTo>
                  <a:pt x="2881" y="167"/>
                  <a:pt x="5954" y="0"/>
                  <a:pt x="906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4" name="Oval 593"/>
          <p:cNvSpPr/>
          <p:nvPr/>
        </p:nvSpPr>
        <p:spPr>
          <a:xfrm>
            <a:off x="76673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5" name="Oval 594"/>
          <p:cNvSpPr/>
          <p:nvPr/>
        </p:nvSpPr>
        <p:spPr>
          <a:xfrm>
            <a:off x="160927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6" name="Oval 595"/>
          <p:cNvSpPr/>
          <p:nvPr/>
        </p:nvSpPr>
        <p:spPr>
          <a:xfrm>
            <a:off x="245181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7" name="Oval 596"/>
          <p:cNvSpPr/>
          <p:nvPr/>
        </p:nvSpPr>
        <p:spPr>
          <a:xfrm>
            <a:off x="329435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8" name="Oval 597"/>
          <p:cNvSpPr/>
          <p:nvPr/>
        </p:nvSpPr>
        <p:spPr>
          <a:xfrm>
            <a:off x="413689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9" name="Oval 598"/>
          <p:cNvSpPr/>
          <p:nvPr/>
        </p:nvSpPr>
        <p:spPr>
          <a:xfrm>
            <a:off x="497943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0" name="Oval 599"/>
          <p:cNvSpPr/>
          <p:nvPr/>
        </p:nvSpPr>
        <p:spPr>
          <a:xfrm>
            <a:off x="582197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1" name="Oval 600"/>
          <p:cNvSpPr/>
          <p:nvPr/>
        </p:nvSpPr>
        <p:spPr>
          <a:xfrm>
            <a:off x="834959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2" name="Oval 601"/>
          <p:cNvSpPr/>
          <p:nvPr/>
        </p:nvSpPr>
        <p:spPr>
          <a:xfrm>
            <a:off x="750705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3" name="Oval 602"/>
          <p:cNvSpPr/>
          <p:nvPr/>
        </p:nvSpPr>
        <p:spPr>
          <a:xfrm>
            <a:off x="1003467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4" name="Oval 603"/>
          <p:cNvSpPr/>
          <p:nvPr/>
        </p:nvSpPr>
        <p:spPr>
          <a:xfrm>
            <a:off x="919213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5" name="Oval 604"/>
          <p:cNvSpPr/>
          <p:nvPr/>
        </p:nvSpPr>
        <p:spPr>
          <a:xfrm>
            <a:off x="11719750"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6" name="Oval 605"/>
          <p:cNvSpPr/>
          <p:nvPr/>
        </p:nvSpPr>
        <p:spPr>
          <a:xfrm>
            <a:off x="1087721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7" name="Teardrop 3"/>
          <p:cNvSpPr/>
          <p:nvPr/>
        </p:nvSpPr>
        <p:spPr>
          <a:xfrm rot="5400000" flipH="1" flipV="1">
            <a:off x="602118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8" name="Teardrop 3"/>
          <p:cNvSpPr/>
          <p:nvPr/>
        </p:nvSpPr>
        <p:spPr>
          <a:xfrm rot="5400000" flipH="1" flipV="1">
            <a:off x="96594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9" name="Teardrop 3"/>
          <p:cNvSpPr/>
          <p:nvPr/>
        </p:nvSpPr>
        <p:spPr>
          <a:xfrm rot="5400000" flipH="1" flipV="1">
            <a:off x="180848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0" name="Teardrop 3"/>
          <p:cNvSpPr/>
          <p:nvPr/>
        </p:nvSpPr>
        <p:spPr>
          <a:xfrm rot="5400000" flipH="1" flipV="1">
            <a:off x="265102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1" name="Teardrop 3"/>
          <p:cNvSpPr/>
          <p:nvPr/>
        </p:nvSpPr>
        <p:spPr>
          <a:xfrm rot="5400000" flipH="1" flipV="1">
            <a:off x="349356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2" name="Teardrop 3"/>
          <p:cNvSpPr/>
          <p:nvPr/>
        </p:nvSpPr>
        <p:spPr>
          <a:xfrm rot="5400000" flipH="1" flipV="1">
            <a:off x="433610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3" name="Teardrop 3"/>
          <p:cNvSpPr/>
          <p:nvPr/>
        </p:nvSpPr>
        <p:spPr>
          <a:xfrm rot="5400000" flipH="1" flipV="1">
            <a:off x="517864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4" name="Teardrop 3"/>
          <p:cNvSpPr/>
          <p:nvPr/>
        </p:nvSpPr>
        <p:spPr>
          <a:xfrm rot="5400000" flipH="1" flipV="1">
            <a:off x="770626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5" name="Teardrop 3"/>
          <p:cNvSpPr/>
          <p:nvPr/>
        </p:nvSpPr>
        <p:spPr>
          <a:xfrm rot="5400000" flipH="1" flipV="1">
            <a:off x="686372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6" name="Teardrop 3"/>
          <p:cNvSpPr/>
          <p:nvPr/>
        </p:nvSpPr>
        <p:spPr>
          <a:xfrm rot="5400000" flipH="1" flipV="1">
            <a:off x="939134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7" name="Teardrop 3"/>
          <p:cNvSpPr/>
          <p:nvPr/>
        </p:nvSpPr>
        <p:spPr>
          <a:xfrm rot="5400000" flipH="1" flipV="1">
            <a:off x="854880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8" name="Teardrop 3"/>
          <p:cNvSpPr/>
          <p:nvPr/>
        </p:nvSpPr>
        <p:spPr>
          <a:xfrm rot="5400000" flipH="1" flipV="1">
            <a:off x="11076421"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9" name="Teardrop 3"/>
          <p:cNvSpPr/>
          <p:nvPr/>
        </p:nvSpPr>
        <p:spPr>
          <a:xfrm rot="5400000" flipH="1" flipV="1">
            <a:off x="1023388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0" name="Teardrop 3"/>
          <p:cNvSpPr/>
          <p:nvPr/>
        </p:nvSpPr>
        <p:spPr>
          <a:xfrm rot="5400000" flipH="1" flipV="1">
            <a:off x="12340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1" name="Teardrop 3"/>
          <p:cNvSpPr/>
          <p:nvPr/>
        </p:nvSpPr>
        <p:spPr>
          <a:xfrm rot="5400000" flipH="1" flipV="1">
            <a:off x="11760003" y="685578"/>
            <a:ext cx="595780" cy="268215"/>
          </a:xfrm>
          <a:custGeom>
            <a:avLst/>
            <a:gdLst/>
            <a:ahLst/>
            <a:cxnLst/>
            <a:rect l="l" t="t" r="r" b="b"/>
            <a:pathLst>
              <a:path w="595780"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1" y="73244"/>
                  <a:pt x="354103" y="113792"/>
                  <a:pt x="354103" y="163811"/>
                </a:cubicBezTo>
                <a:cubicBezTo>
                  <a:pt x="354469"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0"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0"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2" name="Oval 621"/>
          <p:cNvSpPr/>
          <p:nvPr/>
        </p:nvSpPr>
        <p:spPr>
          <a:xfrm>
            <a:off x="708665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3" name="Oval 622"/>
          <p:cNvSpPr/>
          <p:nvPr/>
        </p:nvSpPr>
        <p:spPr>
          <a:xfrm>
            <a:off x="34633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4" name="Oval 623"/>
          <p:cNvSpPr/>
          <p:nvPr/>
        </p:nvSpPr>
        <p:spPr>
          <a:xfrm>
            <a:off x="118887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5" name="Oval 624"/>
          <p:cNvSpPr/>
          <p:nvPr/>
        </p:nvSpPr>
        <p:spPr>
          <a:xfrm>
            <a:off x="203141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6" name="Oval 625"/>
          <p:cNvSpPr/>
          <p:nvPr/>
        </p:nvSpPr>
        <p:spPr>
          <a:xfrm>
            <a:off x="287395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7" name="Oval 626"/>
          <p:cNvSpPr/>
          <p:nvPr/>
        </p:nvSpPr>
        <p:spPr>
          <a:xfrm>
            <a:off x="371649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8" name="Oval 627"/>
          <p:cNvSpPr/>
          <p:nvPr/>
        </p:nvSpPr>
        <p:spPr>
          <a:xfrm>
            <a:off x="455903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9" name="Oval 628"/>
          <p:cNvSpPr/>
          <p:nvPr/>
        </p:nvSpPr>
        <p:spPr>
          <a:xfrm>
            <a:off x="540157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0" name="Oval 629"/>
          <p:cNvSpPr/>
          <p:nvPr/>
        </p:nvSpPr>
        <p:spPr>
          <a:xfrm>
            <a:off x="624411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1" name="Oval 630"/>
          <p:cNvSpPr/>
          <p:nvPr/>
        </p:nvSpPr>
        <p:spPr>
          <a:xfrm>
            <a:off x="877173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2" name="Oval 631"/>
          <p:cNvSpPr/>
          <p:nvPr/>
        </p:nvSpPr>
        <p:spPr>
          <a:xfrm>
            <a:off x="792919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3" name="Oval 632"/>
          <p:cNvSpPr/>
          <p:nvPr/>
        </p:nvSpPr>
        <p:spPr>
          <a:xfrm>
            <a:off x="1045681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4" name="Oval 633"/>
          <p:cNvSpPr/>
          <p:nvPr/>
        </p:nvSpPr>
        <p:spPr>
          <a:xfrm>
            <a:off x="961427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5" name="Oval 860"/>
          <p:cNvSpPr/>
          <p:nvPr/>
        </p:nvSpPr>
        <p:spPr>
          <a:xfrm>
            <a:off x="12141892" y="758852"/>
            <a:ext cx="50109" cy="3538433"/>
          </a:xfrm>
          <a:custGeom>
            <a:avLst/>
            <a:gdLst/>
            <a:ahLst/>
            <a:cxnLst/>
            <a:rect l="l" t="t" r="r" b="b"/>
            <a:pathLst>
              <a:path w="50109" h="3538433">
                <a:moveTo>
                  <a:pt x="50109" y="3384355"/>
                </a:moveTo>
                <a:lnTo>
                  <a:pt x="50109" y="3538433"/>
                </a:lnTo>
                <a:cubicBezTo>
                  <a:pt x="20497" y="3525461"/>
                  <a:pt x="0" y="3495821"/>
                  <a:pt x="0" y="3461394"/>
                </a:cubicBezTo>
                <a:cubicBezTo>
                  <a:pt x="0" y="3426967"/>
                  <a:pt x="20497" y="3397327"/>
                  <a:pt x="50109" y="3384355"/>
                </a:cubicBezTo>
                <a:close/>
                <a:moveTo>
                  <a:pt x="50109" y="2538350"/>
                </a:moveTo>
                <a:lnTo>
                  <a:pt x="50109" y="2692428"/>
                </a:lnTo>
                <a:cubicBezTo>
                  <a:pt x="20497" y="2679456"/>
                  <a:pt x="0" y="2649816"/>
                  <a:pt x="0" y="2615389"/>
                </a:cubicBezTo>
                <a:cubicBezTo>
                  <a:pt x="0" y="2580962"/>
                  <a:pt x="20497" y="2551322"/>
                  <a:pt x="50109" y="2538350"/>
                </a:cubicBezTo>
                <a:close/>
                <a:moveTo>
                  <a:pt x="50109" y="1688095"/>
                </a:moveTo>
                <a:lnTo>
                  <a:pt x="50109" y="1842173"/>
                </a:lnTo>
                <a:cubicBezTo>
                  <a:pt x="20497" y="1829201"/>
                  <a:pt x="0" y="1799561"/>
                  <a:pt x="0" y="1765134"/>
                </a:cubicBezTo>
                <a:cubicBezTo>
                  <a:pt x="0" y="1730707"/>
                  <a:pt x="20497" y="1701067"/>
                  <a:pt x="50109" y="1688095"/>
                </a:cubicBezTo>
                <a:close/>
                <a:moveTo>
                  <a:pt x="50109" y="845498"/>
                </a:moveTo>
                <a:lnTo>
                  <a:pt x="50109" y="999576"/>
                </a:lnTo>
                <a:cubicBezTo>
                  <a:pt x="20497" y="986604"/>
                  <a:pt x="0" y="956964"/>
                  <a:pt x="0" y="922537"/>
                </a:cubicBezTo>
                <a:cubicBezTo>
                  <a:pt x="0" y="888110"/>
                  <a:pt x="20497" y="858470"/>
                  <a:pt x="50109" y="845498"/>
                </a:cubicBezTo>
                <a:close/>
                <a:moveTo>
                  <a:pt x="50109" y="0"/>
                </a:moveTo>
                <a:lnTo>
                  <a:pt x="50109" y="154078"/>
                </a:lnTo>
                <a:cubicBezTo>
                  <a:pt x="20497" y="141106"/>
                  <a:pt x="0" y="111466"/>
                  <a:pt x="0" y="77039"/>
                </a:cubicBezTo>
                <a:cubicBezTo>
                  <a:pt x="0" y="42612"/>
                  <a:pt x="20497" y="12972"/>
                  <a:pt x="501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6" name="Oval 635"/>
          <p:cNvSpPr/>
          <p:nvPr/>
        </p:nvSpPr>
        <p:spPr>
          <a:xfrm>
            <a:off x="1129935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7" name="Teardrop 3"/>
          <p:cNvSpPr/>
          <p:nvPr/>
        </p:nvSpPr>
        <p:spPr>
          <a:xfrm rot="5400000" flipH="1" flipV="1">
            <a:off x="617401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8" name="Teardrop 3"/>
          <p:cNvSpPr/>
          <p:nvPr/>
        </p:nvSpPr>
        <p:spPr>
          <a:xfrm rot="5400000" flipH="1" flipV="1">
            <a:off x="111877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699"/>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4"/>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8"/>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9" name="Teardrop 3"/>
          <p:cNvSpPr/>
          <p:nvPr/>
        </p:nvSpPr>
        <p:spPr>
          <a:xfrm rot="5400000" flipH="1" flipV="1">
            <a:off x="196131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4"/>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90"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0" name="Teardrop 3"/>
          <p:cNvSpPr/>
          <p:nvPr/>
        </p:nvSpPr>
        <p:spPr>
          <a:xfrm rot="5400000" flipH="1" flipV="1">
            <a:off x="280385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2"/>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5"/>
                  <a:pt x="61434" y="178458"/>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1" name="Teardrop 3"/>
          <p:cNvSpPr/>
          <p:nvPr/>
        </p:nvSpPr>
        <p:spPr>
          <a:xfrm rot="5400000" flipH="1" flipV="1">
            <a:off x="364639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2"/>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5"/>
                  <a:pt x="61434" y="178458"/>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2" name="Teardrop 3"/>
          <p:cNvSpPr/>
          <p:nvPr/>
        </p:nvSpPr>
        <p:spPr>
          <a:xfrm rot="5400000" flipH="1" flipV="1">
            <a:off x="448893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8"/>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3" name="Teardrop 3"/>
          <p:cNvSpPr/>
          <p:nvPr/>
        </p:nvSpPr>
        <p:spPr>
          <a:xfrm rot="5400000" flipH="1" flipV="1">
            <a:off x="533147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4" name="Teardrop 3"/>
          <p:cNvSpPr/>
          <p:nvPr/>
        </p:nvSpPr>
        <p:spPr>
          <a:xfrm rot="5400000" flipH="1" flipV="1">
            <a:off x="785909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8"/>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5" name="Teardrop 3"/>
          <p:cNvSpPr/>
          <p:nvPr/>
        </p:nvSpPr>
        <p:spPr>
          <a:xfrm rot="5400000" flipH="1" flipV="1">
            <a:off x="701655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6" name="Teardrop 3"/>
          <p:cNvSpPr/>
          <p:nvPr/>
        </p:nvSpPr>
        <p:spPr>
          <a:xfrm rot="5400000" flipH="1" flipV="1">
            <a:off x="954417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90"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7" name="Teardrop 3"/>
          <p:cNvSpPr/>
          <p:nvPr/>
        </p:nvSpPr>
        <p:spPr>
          <a:xfrm rot="5400000" flipH="1" flipV="1">
            <a:off x="870163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8" name="Teardrop 3"/>
          <p:cNvSpPr/>
          <p:nvPr/>
        </p:nvSpPr>
        <p:spPr>
          <a:xfrm rot="5400000" flipH="1" flipV="1">
            <a:off x="11229252"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9" name="Teardrop 3"/>
          <p:cNvSpPr/>
          <p:nvPr/>
        </p:nvSpPr>
        <p:spPr>
          <a:xfrm rot="5400000" flipH="1" flipV="1">
            <a:off x="1038671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0" name="Teardrop 3"/>
          <p:cNvSpPr/>
          <p:nvPr/>
        </p:nvSpPr>
        <p:spPr>
          <a:xfrm rot="5400000" flipH="1" flipV="1">
            <a:off x="27623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8"/>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2"/>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1" name="Teardrop 3"/>
          <p:cNvSpPr/>
          <p:nvPr/>
        </p:nvSpPr>
        <p:spPr>
          <a:xfrm rot="5400000" flipH="1" flipV="1">
            <a:off x="11908617" y="4923"/>
            <a:ext cx="298552" cy="268215"/>
          </a:xfrm>
          <a:custGeom>
            <a:avLst/>
            <a:gdLst/>
            <a:ahLst/>
            <a:cxnLst/>
            <a:rect l="l" t="t" r="r" b="b"/>
            <a:pathLst>
              <a:path w="298552"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298552" y="138"/>
                </a:moveTo>
                <a:lnTo>
                  <a:pt x="298552" y="11636"/>
                </a:lnTo>
                <a:cubicBezTo>
                  <a:pt x="298344" y="11511"/>
                  <a:pt x="298133" y="11506"/>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4" y="189232"/>
                  <a:pt x="256525" y="205210"/>
                  <a:pt x="272877" y="215167"/>
                </a:cubicBezTo>
                <a:lnTo>
                  <a:pt x="298552" y="215277"/>
                </a:lnTo>
                <a:lnTo>
                  <a:pt x="298552" y="221928"/>
                </a:lnTo>
                <a:cubicBezTo>
                  <a:pt x="276711" y="221632"/>
                  <a:pt x="254816" y="229876"/>
                  <a:pt x="238146"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0"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cubicBezTo>
                  <a:pt x="99420" y="72140"/>
                  <a:pt x="124170" y="61435"/>
                  <a:pt x="151420" y="61435"/>
                </a:cubicBezTo>
                <a:cubicBezTo>
                  <a:pt x="170023" y="61435"/>
                  <a:pt x="187461" y="66424"/>
                  <a:pt x="202250" y="75515"/>
                </a:cubicBezTo>
                <a:cubicBezTo>
                  <a:pt x="206323" y="58635"/>
                  <a:pt x="215129" y="42758"/>
                  <a:pt x="228297" y="29591"/>
                </a:cubicBezTo>
                <a:cubicBezTo>
                  <a:pt x="247566" y="10322"/>
                  <a:pt x="272636" y="391"/>
                  <a:pt x="297890"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2" name="Oval 881"/>
          <p:cNvSpPr/>
          <p:nvPr/>
        </p:nvSpPr>
        <p:spPr>
          <a:xfrm>
            <a:off x="346332" y="-10245"/>
            <a:ext cx="169752" cy="84875"/>
          </a:xfrm>
          <a:custGeom>
            <a:avLst/>
            <a:gdLst/>
            <a:ahLst/>
            <a:cxnLst/>
            <a:rect l="l" t="t" r="r" b="b"/>
            <a:pathLst>
              <a:path w="169752" h="84875">
                <a:moveTo>
                  <a:pt x="0" y="0"/>
                </a:moveTo>
                <a:lnTo>
                  <a:pt x="169752" y="0"/>
                </a:lnTo>
                <a:cubicBezTo>
                  <a:pt x="169752" y="46875"/>
                  <a:pt x="131752" y="84875"/>
                  <a:pt x="84876" y="84875"/>
                </a:cubicBezTo>
                <a:cubicBezTo>
                  <a:pt x="38000" y="84875"/>
                  <a:pt x="0" y="46875"/>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3" name="Oval 882"/>
          <p:cNvSpPr/>
          <p:nvPr/>
        </p:nvSpPr>
        <p:spPr>
          <a:xfrm>
            <a:off x="1188872" y="-10245"/>
            <a:ext cx="169752" cy="84875"/>
          </a:xfrm>
          <a:custGeom>
            <a:avLst/>
            <a:gdLst/>
            <a:ahLst/>
            <a:cxnLst/>
            <a:rect l="l" t="t" r="r" b="b"/>
            <a:pathLst>
              <a:path w="169752" h="84875">
                <a:moveTo>
                  <a:pt x="0" y="0"/>
                </a:moveTo>
                <a:lnTo>
                  <a:pt x="169752" y="0"/>
                </a:lnTo>
                <a:cubicBezTo>
                  <a:pt x="169752" y="46875"/>
                  <a:pt x="131752" y="84875"/>
                  <a:pt x="84876" y="84875"/>
                </a:cubicBezTo>
                <a:cubicBezTo>
                  <a:pt x="38000" y="84875"/>
                  <a:pt x="0" y="46875"/>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4" name="Oval 883"/>
          <p:cNvSpPr/>
          <p:nvPr/>
        </p:nvSpPr>
        <p:spPr>
          <a:xfrm>
            <a:off x="2031413" y="-10245"/>
            <a:ext cx="10160587" cy="84875"/>
          </a:xfrm>
          <a:custGeom>
            <a:avLst/>
            <a:gdLst/>
            <a:ahLst/>
            <a:cxnLst/>
            <a:rect l="l" t="t" r="r" b="b"/>
            <a:pathLst>
              <a:path w="10160587" h="84875">
                <a:moveTo>
                  <a:pt x="10110479" y="0"/>
                </a:moveTo>
                <a:lnTo>
                  <a:pt x="10160587" y="0"/>
                </a:lnTo>
                <a:lnTo>
                  <a:pt x="10160587" y="77038"/>
                </a:lnTo>
                <a:cubicBezTo>
                  <a:pt x="10130976" y="64066"/>
                  <a:pt x="10110479" y="34427"/>
                  <a:pt x="10110479" y="0"/>
                </a:cubicBezTo>
                <a:close/>
                <a:moveTo>
                  <a:pt x="9267940" y="0"/>
                </a:moveTo>
                <a:lnTo>
                  <a:pt x="9437692" y="0"/>
                </a:lnTo>
                <a:cubicBezTo>
                  <a:pt x="9437692" y="46875"/>
                  <a:pt x="9399692" y="84875"/>
                  <a:pt x="9352816" y="84875"/>
                </a:cubicBezTo>
                <a:cubicBezTo>
                  <a:pt x="9305940" y="84875"/>
                  <a:pt x="9267940" y="46875"/>
                  <a:pt x="9267940" y="0"/>
                </a:cubicBezTo>
                <a:close/>
                <a:moveTo>
                  <a:pt x="8425400" y="0"/>
                </a:moveTo>
                <a:lnTo>
                  <a:pt x="8595152" y="0"/>
                </a:lnTo>
                <a:cubicBezTo>
                  <a:pt x="8595152" y="46875"/>
                  <a:pt x="8557152" y="84875"/>
                  <a:pt x="8510276" y="84875"/>
                </a:cubicBezTo>
                <a:cubicBezTo>
                  <a:pt x="8463400" y="84875"/>
                  <a:pt x="8425400" y="46875"/>
                  <a:pt x="8425400" y="0"/>
                </a:cubicBezTo>
                <a:close/>
                <a:moveTo>
                  <a:pt x="7582860" y="0"/>
                </a:moveTo>
                <a:lnTo>
                  <a:pt x="7752612" y="0"/>
                </a:lnTo>
                <a:cubicBezTo>
                  <a:pt x="7752612" y="46875"/>
                  <a:pt x="7714612" y="84875"/>
                  <a:pt x="7667736" y="84875"/>
                </a:cubicBezTo>
                <a:cubicBezTo>
                  <a:pt x="7620860" y="84875"/>
                  <a:pt x="7582860" y="46875"/>
                  <a:pt x="7582860" y="0"/>
                </a:cubicBezTo>
                <a:close/>
                <a:moveTo>
                  <a:pt x="6740320" y="0"/>
                </a:moveTo>
                <a:lnTo>
                  <a:pt x="6910072" y="0"/>
                </a:lnTo>
                <a:cubicBezTo>
                  <a:pt x="6910072" y="46875"/>
                  <a:pt x="6872072" y="84875"/>
                  <a:pt x="6825196" y="84875"/>
                </a:cubicBezTo>
                <a:cubicBezTo>
                  <a:pt x="6778320" y="84875"/>
                  <a:pt x="6740320" y="46875"/>
                  <a:pt x="6740320" y="0"/>
                </a:cubicBezTo>
                <a:close/>
                <a:moveTo>
                  <a:pt x="5897780" y="0"/>
                </a:moveTo>
                <a:lnTo>
                  <a:pt x="6067532" y="0"/>
                </a:lnTo>
                <a:cubicBezTo>
                  <a:pt x="6067532" y="46875"/>
                  <a:pt x="6029532" y="84875"/>
                  <a:pt x="5982656" y="84875"/>
                </a:cubicBezTo>
                <a:cubicBezTo>
                  <a:pt x="5935780" y="84875"/>
                  <a:pt x="5897780" y="46875"/>
                  <a:pt x="5897780" y="0"/>
                </a:cubicBezTo>
                <a:close/>
                <a:moveTo>
                  <a:pt x="5055240" y="0"/>
                </a:moveTo>
                <a:lnTo>
                  <a:pt x="5224992" y="0"/>
                </a:lnTo>
                <a:cubicBezTo>
                  <a:pt x="5224992" y="46875"/>
                  <a:pt x="5186992" y="84875"/>
                  <a:pt x="5140116" y="84875"/>
                </a:cubicBezTo>
                <a:cubicBezTo>
                  <a:pt x="5093240" y="84875"/>
                  <a:pt x="5055240" y="46875"/>
                  <a:pt x="5055240" y="0"/>
                </a:cubicBezTo>
                <a:close/>
                <a:moveTo>
                  <a:pt x="4212700" y="0"/>
                </a:moveTo>
                <a:lnTo>
                  <a:pt x="4382452" y="0"/>
                </a:lnTo>
                <a:cubicBezTo>
                  <a:pt x="4382452" y="46875"/>
                  <a:pt x="4344452" y="84875"/>
                  <a:pt x="4297576" y="84875"/>
                </a:cubicBezTo>
                <a:cubicBezTo>
                  <a:pt x="4250700" y="84875"/>
                  <a:pt x="4212700" y="46875"/>
                  <a:pt x="4212700" y="0"/>
                </a:cubicBezTo>
                <a:close/>
                <a:moveTo>
                  <a:pt x="3370160" y="0"/>
                </a:moveTo>
                <a:lnTo>
                  <a:pt x="3539912" y="0"/>
                </a:lnTo>
                <a:cubicBezTo>
                  <a:pt x="3539912" y="46875"/>
                  <a:pt x="3501912" y="84875"/>
                  <a:pt x="3455036" y="84875"/>
                </a:cubicBezTo>
                <a:cubicBezTo>
                  <a:pt x="3408160" y="84875"/>
                  <a:pt x="3370160" y="46875"/>
                  <a:pt x="3370160" y="0"/>
                </a:cubicBezTo>
                <a:close/>
                <a:moveTo>
                  <a:pt x="2527620" y="0"/>
                </a:moveTo>
                <a:lnTo>
                  <a:pt x="2697372" y="0"/>
                </a:lnTo>
                <a:cubicBezTo>
                  <a:pt x="2697372" y="46875"/>
                  <a:pt x="2659372" y="84875"/>
                  <a:pt x="2612496" y="84875"/>
                </a:cubicBezTo>
                <a:cubicBezTo>
                  <a:pt x="2565620" y="84875"/>
                  <a:pt x="2527620" y="46875"/>
                  <a:pt x="2527620" y="0"/>
                </a:cubicBezTo>
                <a:close/>
                <a:moveTo>
                  <a:pt x="1685080" y="0"/>
                </a:moveTo>
                <a:lnTo>
                  <a:pt x="1854832" y="0"/>
                </a:lnTo>
                <a:cubicBezTo>
                  <a:pt x="1854832" y="46875"/>
                  <a:pt x="1816832" y="84875"/>
                  <a:pt x="1769956" y="84875"/>
                </a:cubicBezTo>
                <a:cubicBezTo>
                  <a:pt x="1723080" y="84875"/>
                  <a:pt x="1685080" y="46875"/>
                  <a:pt x="1685080" y="0"/>
                </a:cubicBezTo>
                <a:close/>
                <a:moveTo>
                  <a:pt x="842540" y="0"/>
                </a:moveTo>
                <a:lnTo>
                  <a:pt x="1012292" y="0"/>
                </a:lnTo>
                <a:cubicBezTo>
                  <a:pt x="1012292" y="46875"/>
                  <a:pt x="974292" y="84875"/>
                  <a:pt x="927416" y="84875"/>
                </a:cubicBezTo>
                <a:cubicBezTo>
                  <a:pt x="880540" y="84875"/>
                  <a:pt x="842540" y="46875"/>
                  <a:pt x="842540" y="0"/>
                </a:cubicBezTo>
                <a:close/>
                <a:moveTo>
                  <a:pt x="0" y="0"/>
                </a:moveTo>
                <a:lnTo>
                  <a:pt x="169752" y="0"/>
                </a:lnTo>
                <a:cubicBezTo>
                  <a:pt x="169752" y="46875"/>
                  <a:pt x="131752" y="84875"/>
                  <a:pt x="84876" y="84875"/>
                </a:cubicBezTo>
                <a:cubicBezTo>
                  <a:pt x="38000" y="84875"/>
                  <a:pt x="0" y="46875"/>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5" name="Teardrop 3"/>
          <p:cNvSpPr/>
          <p:nvPr/>
        </p:nvSpPr>
        <p:spPr>
          <a:xfrm rot="5400000" flipH="1" flipV="1">
            <a:off x="644277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6" name="Teardrop 3"/>
          <p:cNvSpPr/>
          <p:nvPr/>
        </p:nvSpPr>
        <p:spPr>
          <a:xfrm rot="5400000" flipH="1" flipV="1">
            <a:off x="-148774" y="1103813"/>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7" y="294285"/>
                  <a:pt x="284136"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39" y="207247"/>
                  <a:pt x="61434" y="182497"/>
                  <a:pt x="61434" y="155247"/>
                </a:cubicBezTo>
                <a:cubicBezTo>
                  <a:pt x="61434" y="136673"/>
                  <a:pt x="66407"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89"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6" y="0"/>
                </a:lnTo>
                <a:cubicBezTo>
                  <a:pt x="219687"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9"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8" y="30964"/>
                  <a:pt x="601147" y="8808"/>
                </a:cubicBezTo>
                <a:lnTo>
                  <a:pt x="515982" y="8808"/>
                </a:lnTo>
                <a:lnTo>
                  <a:pt x="515981" y="8744"/>
                </a:lnTo>
                <a:lnTo>
                  <a:pt x="601147" y="8744"/>
                </a:lnTo>
                <a:lnTo>
                  <a:pt x="599274" y="0"/>
                </a:lnTo>
                <a:lnTo>
                  <a:pt x="610820" y="0"/>
                </a:lnTo>
                <a:cubicBezTo>
                  <a:pt x="612423" y="2826"/>
                  <a:pt x="612602" y="5800"/>
                  <a:pt x="612648" y="8776"/>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7" name="Teardrop 3"/>
          <p:cNvSpPr/>
          <p:nvPr/>
        </p:nvSpPr>
        <p:spPr>
          <a:xfrm rot="5400000" flipH="1" flipV="1">
            <a:off x="138753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8" name="Teardrop 3"/>
          <p:cNvSpPr/>
          <p:nvPr/>
        </p:nvSpPr>
        <p:spPr>
          <a:xfrm rot="5400000" flipH="1" flipV="1">
            <a:off x="223007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9" name="Teardrop 3"/>
          <p:cNvSpPr/>
          <p:nvPr/>
        </p:nvSpPr>
        <p:spPr>
          <a:xfrm rot="5400000" flipH="1" flipV="1">
            <a:off x="307261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0" name="Teardrop 3"/>
          <p:cNvSpPr/>
          <p:nvPr/>
        </p:nvSpPr>
        <p:spPr>
          <a:xfrm rot="5400000" flipH="1" flipV="1">
            <a:off x="391515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1" name="Teardrop 3"/>
          <p:cNvSpPr/>
          <p:nvPr/>
        </p:nvSpPr>
        <p:spPr>
          <a:xfrm rot="5400000" flipH="1" flipV="1">
            <a:off x="475769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2" name="Teardrop 3"/>
          <p:cNvSpPr/>
          <p:nvPr/>
        </p:nvSpPr>
        <p:spPr>
          <a:xfrm rot="5400000" flipH="1" flipV="1">
            <a:off x="560023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3" name="Teardrop 3"/>
          <p:cNvSpPr/>
          <p:nvPr/>
        </p:nvSpPr>
        <p:spPr>
          <a:xfrm rot="5400000" flipH="1" flipV="1">
            <a:off x="812785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4" name="Teardrop 3"/>
          <p:cNvSpPr/>
          <p:nvPr/>
        </p:nvSpPr>
        <p:spPr>
          <a:xfrm rot="5400000" flipH="1" flipV="1">
            <a:off x="728531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5" name="Teardrop 3"/>
          <p:cNvSpPr/>
          <p:nvPr/>
        </p:nvSpPr>
        <p:spPr>
          <a:xfrm rot="5400000" flipH="1" flipV="1">
            <a:off x="981293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6" name="Teardrop 3"/>
          <p:cNvSpPr/>
          <p:nvPr/>
        </p:nvSpPr>
        <p:spPr>
          <a:xfrm rot="5400000" flipH="1" flipV="1">
            <a:off x="897039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7" name="Teardrop 3"/>
          <p:cNvSpPr/>
          <p:nvPr/>
        </p:nvSpPr>
        <p:spPr>
          <a:xfrm rot="5400000" flipH="1" flipV="1">
            <a:off x="11498011"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8" name="Teardrop 3"/>
          <p:cNvSpPr/>
          <p:nvPr/>
        </p:nvSpPr>
        <p:spPr>
          <a:xfrm rot="5400000" flipH="1" flipV="1">
            <a:off x="1065547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9" name="Teardrop 3"/>
          <p:cNvSpPr/>
          <p:nvPr/>
        </p:nvSpPr>
        <p:spPr>
          <a:xfrm rot="5400000" flipH="1" flipV="1">
            <a:off x="54499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0" name="Oval 669"/>
          <p:cNvSpPr/>
          <p:nvPr/>
        </p:nvSpPr>
        <p:spPr>
          <a:xfrm>
            <a:off x="666451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1" name="Oval 670"/>
          <p:cNvSpPr/>
          <p:nvPr/>
        </p:nvSpPr>
        <p:spPr>
          <a:xfrm>
            <a:off x="76673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2" name="Oval 671"/>
          <p:cNvSpPr/>
          <p:nvPr/>
        </p:nvSpPr>
        <p:spPr>
          <a:xfrm>
            <a:off x="160927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3" name="Oval 672"/>
          <p:cNvSpPr/>
          <p:nvPr/>
        </p:nvSpPr>
        <p:spPr>
          <a:xfrm>
            <a:off x="245181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4" name="Oval 673"/>
          <p:cNvSpPr/>
          <p:nvPr/>
        </p:nvSpPr>
        <p:spPr>
          <a:xfrm>
            <a:off x="329435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5" name="Oval 674"/>
          <p:cNvSpPr/>
          <p:nvPr/>
        </p:nvSpPr>
        <p:spPr>
          <a:xfrm>
            <a:off x="413689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6" name="Oval 675"/>
          <p:cNvSpPr/>
          <p:nvPr/>
        </p:nvSpPr>
        <p:spPr>
          <a:xfrm>
            <a:off x="497943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7" name="Oval 676"/>
          <p:cNvSpPr/>
          <p:nvPr/>
        </p:nvSpPr>
        <p:spPr>
          <a:xfrm>
            <a:off x="582197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8" name="Oval 677"/>
          <p:cNvSpPr/>
          <p:nvPr/>
        </p:nvSpPr>
        <p:spPr>
          <a:xfrm>
            <a:off x="834959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9" name="Oval 678"/>
          <p:cNvSpPr/>
          <p:nvPr/>
        </p:nvSpPr>
        <p:spPr>
          <a:xfrm>
            <a:off x="750705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0" name="Oval 679"/>
          <p:cNvSpPr/>
          <p:nvPr/>
        </p:nvSpPr>
        <p:spPr>
          <a:xfrm>
            <a:off x="1003467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1" name="Oval 680"/>
          <p:cNvSpPr/>
          <p:nvPr/>
        </p:nvSpPr>
        <p:spPr>
          <a:xfrm>
            <a:off x="919213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2" name="Oval 681"/>
          <p:cNvSpPr/>
          <p:nvPr/>
        </p:nvSpPr>
        <p:spPr>
          <a:xfrm>
            <a:off x="11719750"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3" name="Oval 682"/>
          <p:cNvSpPr/>
          <p:nvPr/>
        </p:nvSpPr>
        <p:spPr>
          <a:xfrm>
            <a:off x="1087721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4" name="Teardrop 3"/>
          <p:cNvSpPr/>
          <p:nvPr/>
        </p:nvSpPr>
        <p:spPr>
          <a:xfrm rot="5400000" flipH="1" flipV="1">
            <a:off x="602118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5" name="Teardrop 3"/>
          <p:cNvSpPr/>
          <p:nvPr/>
        </p:nvSpPr>
        <p:spPr>
          <a:xfrm rot="5400000" flipH="1" flipV="1">
            <a:off x="96594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6" name="Teardrop 3"/>
          <p:cNvSpPr/>
          <p:nvPr/>
        </p:nvSpPr>
        <p:spPr>
          <a:xfrm rot="5400000" flipH="1" flipV="1">
            <a:off x="180848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7" name="Teardrop 3"/>
          <p:cNvSpPr/>
          <p:nvPr/>
        </p:nvSpPr>
        <p:spPr>
          <a:xfrm rot="5400000" flipH="1" flipV="1">
            <a:off x="265102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8" name="Teardrop 3"/>
          <p:cNvSpPr/>
          <p:nvPr/>
        </p:nvSpPr>
        <p:spPr>
          <a:xfrm rot="5400000" flipH="1" flipV="1">
            <a:off x="349356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9" name="Teardrop 3"/>
          <p:cNvSpPr/>
          <p:nvPr/>
        </p:nvSpPr>
        <p:spPr>
          <a:xfrm rot="5400000" flipH="1" flipV="1">
            <a:off x="433610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0" name="Teardrop 3"/>
          <p:cNvSpPr/>
          <p:nvPr/>
        </p:nvSpPr>
        <p:spPr>
          <a:xfrm rot="5400000" flipH="1" flipV="1">
            <a:off x="517864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1" name="Teardrop 3"/>
          <p:cNvSpPr/>
          <p:nvPr/>
        </p:nvSpPr>
        <p:spPr>
          <a:xfrm rot="5400000" flipH="1" flipV="1">
            <a:off x="770626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2" name="Teardrop 3"/>
          <p:cNvSpPr/>
          <p:nvPr/>
        </p:nvSpPr>
        <p:spPr>
          <a:xfrm rot="5400000" flipH="1" flipV="1">
            <a:off x="686372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3" name="Teardrop 3"/>
          <p:cNvSpPr/>
          <p:nvPr/>
        </p:nvSpPr>
        <p:spPr>
          <a:xfrm rot="5400000" flipH="1" flipV="1">
            <a:off x="939134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4" name="Teardrop 3"/>
          <p:cNvSpPr/>
          <p:nvPr/>
        </p:nvSpPr>
        <p:spPr>
          <a:xfrm rot="5400000" flipH="1" flipV="1">
            <a:off x="854880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5" name="Teardrop 3"/>
          <p:cNvSpPr/>
          <p:nvPr/>
        </p:nvSpPr>
        <p:spPr>
          <a:xfrm rot="5400000" flipH="1" flipV="1">
            <a:off x="11076421"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6" name="Teardrop 3"/>
          <p:cNvSpPr/>
          <p:nvPr/>
        </p:nvSpPr>
        <p:spPr>
          <a:xfrm rot="5400000" flipH="1" flipV="1">
            <a:off x="1023388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7" name="Teardrop 3"/>
          <p:cNvSpPr/>
          <p:nvPr/>
        </p:nvSpPr>
        <p:spPr>
          <a:xfrm rot="5400000" flipH="1" flipV="1">
            <a:off x="12340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8" name="Teardrop 3"/>
          <p:cNvSpPr/>
          <p:nvPr/>
        </p:nvSpPr>
        <p:spPr>
          <a:xfrm rot="5400000" flipH="1" flipV="1">
            <a:off x="11760002" y="1531078"/>
            <a:ext cx="595781" cy="268215"/>
          </a:xfrm>
          <a:custGeom>
            <a:avLst/>
            <a:gdLst/>
            <a:ahLst/>
            <a:cxnLst/>
            <a:rect l="l" t="t" r="r" b="b"/>
            <a:pathLst>
              <a:path w="595781"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1"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6"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0"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9" name="Oval 698"/>
          <p:cNvSpPr/>
          <p:nvPr/>
        </p:nvSpPr>
        <p:spPr>
          <a:xfrm>
            <a:off x="708665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0" name="Oval 699"/>
          <p:cNvSpPr/>
          <p:nvPr/>
        </p:nvSpPr>
        <p:spPr>
          <a:xfrm>
            <a:off x="34633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1" name="Oval 700"/>
          <p:cNvSpPr/>
          <p:nvPr/>
        </p:nvSpPr>
        <p:spPr>
          <a:xfrm>
            <a:off x="118887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2" name="Oval 701"/>
          <p:cNvSpPr/>
          <p:nvPr/>
        </p:nvSpPr>
        <p:spPr>
          <a:xfrm>
            <a:off x="203141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3" name="Oval 702"/>
          <p:cNvSpPr/>
          <p:nvPr/>
        </p:nvSpPr>
        <p:spPr>
          <a:xfrm>
            <a:off x="287395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4" name="Oval 703"/>
          <p:cNvSpPr/>
          <p:nvPr/>
        </p:nvSpPr>
        <p:spPr>
          <a:xfrm>
            <a:off x="371649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5" name="Oval 704"/>
          <p:cNvSpPr/>
          <p:nvPr/>
        </p:nvSpPr>
        <p:spPr>
          <a:xfrm>
            <a:off x="455903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6" name="Oval 705"/>
          <p:cNvSpPr/>
          <p:nvPr/>
        </p:nvSpPr>
        <p:spPr>
          <a:xfrm>
            <a:off x="540157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7" name="Oval 706"/>
          <p:cNvSpPr/>
          <p:nvPr/>
        </p:nvSpPr>
        <p:spPr>
          <a:xfrm>
            <a:off x="624411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8" name="Oval 707"/>
          <p:cNvSpPr/>
          <p:nvPr/>
        </p:nvSpPr>
        <p:spPr>
          <a:xfrm>
            <a:off x="877173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9" name="Oval 708"/>
          <p:cNvSpPr/>
          <p:nvPr/>
        </p:nvSpPr>
        <p:spPr>
          <a:xfrm>
            <a:off x="792919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0" name="Oval 709"/>
          <p:cNvSpPr/>
          <p:nvPr/>
        </p:nvSpPr>
        <p:spPr>
          <a:xfrm>
            <a:off x="1045681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1" name="Oval 710"/>
          <p:cNvSpPr/>
          <p:nvPr/>
        </p:nvSpPr>
        <p:spPr>
          <a:xfrm>
            <a:off x="961427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2" name="Oval 711"/>
          <p:cNvSpPr/>
          <p:nvPr/>
        </p:nvSpPr>
        <p:spPr>
          <a:xfrm>
            <a:off x="1129935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3" name="Teardrop 3"/>
          <p:cNvSpPr/>
          <p:nvPr/>
        </p:nvSpPr>
        <p:spPr>
          <a:xfrm rot="5400000" flipH="1" flipV="1">
            <a:off x="644277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4" name="Teardrop 3"/>
          <p:cNvSpPr/>
          <p:nvPr/>
        </p:nvSpPr>
        <p:spPr>
          <a:xfrm rot="5400000" flipH="1" flipV="1">
            <a:off x="-148774" y="1946410"/>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9"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4" y="0"/>
                </a:lnTo>
                <a:lnTo>
                  <a:pt x="610820" y="0"/>
                </a:lnTo>
                <a:cubicBezTo>
                  <a:pt x="612423" y="2826"/>
                  <a:pt x="612602" y="5800"/>
                  <a:pt x="612648" y="8776"/>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5" name="Teardrop 3"/>
          <p:cNvSpPr/>
          <p:nvPr/>
        </p:nvSpPr>
        <p:spPr>
          <a:xfrm rot="5400000" flipH="1" flipV="1">
            <a:off x="138753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6" name="Teardrop 3"/>
          <p:cNvSpPr/>
          <p:nvPr/>
        </p:nvSpPr>
        <p:spPr>
          <a:xfrm rot="5400000" flipH="1" flipV="1">
            <a:off x="223007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7" name="Teardrop 3"/>
          <p:cNvSpPr/>
          <p:nvPr/>
        </p:nvSpPr>
        <p:spPr>
          <a:xfrm rot="5400000" flipH="1" flipV="1">
            <a:off x="307261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8" name="Teardrop 3"/>
          <p:cNvSpPr/>
          <p:nvPr/>
        </p:nvSpPr>
        <p:spPr>
          <a:xfrm rot="5400000" flipH="1" flipV="1">
            <a:off x="391515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9" name="Teardrop 3"/>
          <p:cNvSpPr/>
          <p:nvPr/>
        </p:nvSpPr>
        <p:spPr>
          <a:xfrm rot="5400000" flipH="1" flipV="1">
            <a:off x="475769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0" name="Teardrop 3"/>
          <p:cNvSpPr/>
          <p:nvPr/>
        </p:nvSpPr>
        <p:spPr>
          <a:xfrm rot="5400000" flipH="1" flipV="1">
            <a:off x="560023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1" name="Teardrop 3"/>
          <p:cNvSpPr/>
          <p:nvPr/>
        </p:nvSpPr>
        <p:spPr>
          <a:xfrm rot="5400000" flipH="1" flipV="1">
            <a:off x="812785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2" name="Teardrop 3"/>
          <p:cNvSpPr/>
          <p:nvPr/>
        </p:nvSpPr>
        <p:spPr>
          <a:xfrm rot="5400000" flipH="1" flipV="1">
            <a:off x="728531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3" name="Teardrop 3"/>
          <p:cNvSpPr/>
          <p:nvPr/>
        </p:nvSpPr>
        <p:spPr>
          <a:xfrm rot="5400000" flipH="1" flipV="1">
            <a:off x="981293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4" name="Teardrop 3"/>
          <p:cNvSpPr/>
          <p:nvPr/>
        </p:nvSpPr>
        <p:spPr>
          <a:xfrm rot="5400000" flipH="1" flipV="1">
            <a:off x="897039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5" name="Teardrop 3"/>
          <p:cNvSpPr/>
          <p:nvPr/>
        </p:nvSpPr>
        <p:spPr>
          <a:xfrm rot="5400000" flipH="1" flipV="1">
            <a:off x="11498011"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6" name="Teardrop 3"/>
          <p:cNvSpPr/>
          <p:nvPr/>
        </p:nvSpPr>
        <p:spPr>
          <a:xfrm rot="5400000" flipH="1" flipV="1">
            <a:off x="1065547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7" name="Teardrop 3"/>
          <p:cNvSpPr/>
          <p:nvPr/>
        </p:nvSpPr>
        <p:spPr>
          <a:xfrm rot="5400000" flipH="1" flipV="1">
            <a:off x="54499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8" name="Oval 727"/>
          <p:cNvSpPr/>
          <p:nvPr/>
        </p:nvSpPr>
        <p:spPr>
          <a:xfrm>
            <a:off x="666451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9" name="Oval 728"/>
          <p:cNvSpPr/>
          <p:nvPr/>
        </p:nvSpPr>
        <p:spPr>
          <a:xfrm>
            <a:off x="76673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0" name="Oval 729"/>
          <p:cNvSpPr/>
          <p:nvPr/>
        </p:nvSpPr>
        <p:spPr>
          <a:xfrm>
            <a:off x="160927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1" name="Oval 730"/>
          <p:cNvSpPr/>
          <p:nvPr/>
        </p:nvSpPr>
        <p:spPr>
          <a:xfrm>
            <a:off x="245181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2" name="Oval 731"/>
          <p:cNvSpPr/>
          <p:nvPr/>
        </p:nvSpPr>
        <p:spPr>
          <a:xfrm>
            <a:off x="329435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3" name="Oval 732"/>
          <p:cNvSpPr/>
          <p:nvPr/>
        </p:nvSpPr>
        <p:spPr>
          <a:xfrm>
            <a:off x="413689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4" name="Oval 733"/>
          <p:cNvSpPr/>
          <p:nvPr/>
        </p:nvSpPr>
        <p:spPr>
          <a:xfrm>
            <a:off x="497943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5" name="Oval 734"/>
          <p:cNvSpPr/>
          <p:nvPr/>
        </p:nvSpPr>
        <p:spPr>
          <a:xfrm>
            <a:off x="582197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6" name="Oval 735"/>
          <p:cNvSpPr/>
          <p:nvPr/>
        </p:nvSpPr>
        <p:spPr>
          <a:xfrm>
            <a:off x="834959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7" name="Oval 736"/>
          <p:cNvSpPr/>
          <p:nvPr/>
        </p:nvSpPr>
        <p:spPr>
          <a:xfrm>
            <a:off x="750705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8" name="Oval 737"/>
          <p:cNvSpPr/>
          <p:nvPr/>
        </p:nvSpPr>
        <p:spPr>
          <a:xfrm>
            <a:off x="1003467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9" name="Oval 738"/>
          <p:cNvSpPr/>
          <p:nvPr/>
        </p:nvSpPr>
        <p:spPr>
          <a:xfrm>
            <a:off x="919213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0" name="Oval 739"/>
          <p:cNvSpPr/>
          <p:nvPr/>
        </p:nvSpPr>
        <p:spPr>
          <a:xfrm>
            <a:off x="11719750"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1" name="Oval 740"/>
          <p:cNvSpPr/>
          <p:nvPr/>
        </p:nvSpPr>
        <p:spPr>
          <a:xfrm>
            <a:off x="1087721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2" name="Teardrop 3"/>
          <p:cNvSpPr/>
          <p:nvPr/>
        </p:nvSpPr>
        <p:spPr>
          <a:xfrm rot="5400000" flipH="1" flipV="1">
            <a:off x="602118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3" name="Teardrop 3"/>
          <p:cNvSpPr/>
          <p:nvPr/>
        </p:nvSpPr>
        <p:spPr>
          <a:xfrm rot="5400000" flipH="1" flipV="1">
            <a:off x="96594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4" name="Teardrop 3"/>
          <p:cNvSpPr/>
          <p:nvPr/>
        </p:nvSpPr>
        <p:spPr>
          <a:xfrm rot="5400000" flipH="1" flipV="1">
            <a:off x="180848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5" name="Teardrop 3"/>
          <p:cNvSpPr/>
          <p:nvPr/>
        </p:nvSpPr>
        <p:spPr>
          <a:xfrm rot="5400000" flipH="1" flipV="1">
            <a:off x="265102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6" name="Teardrop 3"/>
          <p:cNvSpPr/>
          <p:nvPr/>
        </p:nvSpPr>
        <p:spPr>
          <a:xfrm rot="5400000" flipH="1" flipV="1">
            <a:off x="349356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7" name="Teardrop 3"/>
          <p:cNvSpPr/>
          <p:nvPr/>
        </p:nvSpPr>
        <p:spPr>
          <a:xfrm rot="5400000" flipH="1" flipV="1">
            <a:off x="433610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8" name="Teardrop 3"/>
          <p:cNvSpPr/>
          <p:nvPr/>
        </p:nvSpPr>
        <p:spPr>
          <a:xfrm rot="5400000" flipH="1" flipV="1">
            <a:off x="517864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9" name="Teardrop 3"/>
          <p:cNvSpPr/>
          <p:nvPr/>
        </p:nvSpPr>
        <p:spPr>
          <a:xfrm rot="5400000" flipH="1" flipV="1">
            <a:off x="770626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0" name="Teardrop 3"/>
          <p:cNvSpPr/>
          <p:nvPr/>
        </p:nvSpPr>
        <p:spPr>
          <a:xfrm rot="5400000" flipH="1" flipV="1">
            <a:off x="686372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1" name="Teardrop 3"/>
          <p:cNvSpPr/>
          <p:nvPr/>
        </p:nvSpPr>
        <p:spPr>
          <a:xfrm rot="5400000" flipH="1" flipV="1">
            <a:off x="939134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2" name="Teardrop 3"/>
          <p:cNvSpPr/>
          <p:nvPr/>
        </p:nvSpPr>
        <p:spPr>
          <a:xfrm rot="5400000" flipH="1" flipV="1">
            <a:off x="854880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3" name="Teardrop 3"/>
          <p:cNvSpPr/>
          <p:nvPr/>
        </p:nvSpPr>
        <p:spPr>
          <a:xfrm rot="5400000" flipH="1" flipV="1">
            <a:off x="11076421"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4" name="Teardrop 3"/>
          <p:cNvSpPr/>
          <p:nvPr/>
        </p:nvSpPr>
        <p:spPr>
          <a:xfrm rot="5400000" flipH="1" flipV="1">
            <a:off x="1023388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5" name="Teardrop 3"/>
          <p:cNvSpPr/>
          <p:nvPr/>
        </p:nvSpPr>
        <p:spPr>
          <a:xfrm rot="5400000" flipH="1" flipV="1">
            <a:off x="12340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6" name="Teardrop 3"/>
          <p:cNvSpPr/>
          <p:nvPr/>
        </p:nvSpPr>
        <p:spPr>
          <a:xfrm rot="5400000" flipH="1" flipV="1">
            <a:off x="11760003" y="2373673"/>
            <a:ext cx="595780" cy="268215"/>
          </a:xfrm>
          <a:custGeom>
            <a:avLst/>
            <a:gdLst/>
            <a:ahLst/>
            <a:cxnLst/>
            <a:rect l="l" t="t" r="r" b="b"/>
            <a:pathLst>
              <a:path w="595780"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0"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70"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6"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7" name="Oval 756"/>
          <p:cNvSpPr/>
          <p:nvPr/>
        </p:nvSpPr>
        <p:spPr>
          <a:xfrm>
            <a:off x="708665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8" name="Oval 757"/>
          <p:cNvSpPr/>
          <p:nvPr/>
        </p:nvSpPr>
        <p:spPr>
          <a:xfrm>
            <a:off x="34633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9" name="Oval 758"/>
          <p:cNvSpPr/>
          <p:nvPr/>
        </p:nvSpPr>
        <p:spPr>
          <a:xfrm>
            <a:off x="118887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0" name="Oval 759"/>
          <p:cNvSpPr/>
          <p:nvPr/>
        </p:nvSpPr>
        <p:spPr>
          <a:xfrm>
            <a:off x="203141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1" name="Oval 760"/>
          <p:cNvSpPr/>
          <p:nvPr/>
        </p:nvSpPr>
        <p:spPr>
          <a:xfrm>
            <a:off x="287395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2" name="Oval 761"/>
          <p:cNvSpPr/>
          <p:nvPr/>
        </p:nvSpPr>
        <p:spPr>
          <a:xfrm>
            <a:off x="371649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3" name="Oval 762"/>
          <p:cNvSpPr/>
          <p:nvPr/>
        </p:nvSpPr>
        <p:spPr>
          <a:xfrm>
            <a:off x="455903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4" name="Oval 763"/>
          <p:cNvSpPr/>
          <p:nvPr/>
        </p:nvSpPr>
        <p:spPr>
          <a:xfrm>
            <a:off x="540157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5" name="Oval 764"/>
          <p:cNvSpPr/>
          <p:nvPr/>
        </p:nvSpPr>
        <p:spPr>
          <a:xfrm>
            <a:off x="624411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6" name="Oval 765"/>
          <p:cNvSpPr/>
          <p:nvPr/>
        </p:nvSpPr>
        <p:spPr>
          <a:xfrm>
            <a:off x="877173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7" name="Oval 766"/>
          <p:cNvSpPr/>
          <p:nvPr/>
        </p:nvSpPr>
        <p:spPr>
          <a:xfrm>
            <a:off x="792919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8" name="Oval 767"/>
          <p:cNvSpPr/>
          <p:nvPr/>
        </p:nvSpPr>
        <p:spPr>
          <a:xfrm>
            <a:off x="1045681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9" name="Oval 768"/>
          <p:cNvSpPr/>
          <p:nvPr/>
        </p:nvSpPr>
        <p:spPr>
          <a:xfrm>
            <a:off x="961427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0" name="Oval 769"/>
          <p:cNvSpPr/>
          <p:nvPr/>
        </p:nvSpPr>
        <p:spPr>
          <a:xfrm>
            <a:off x="1129935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1" name="Teardrop 3"/>
          <p:cNvSpPr/>
          <p:nvPr/>
        </p:nvSpPr>
        <p:spPr>
          <a:xfrm rot="5400000" flipH="1" flipV="1">
            <a:off x="644277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2" name="Teardrop 3"/>
          <p:cNvSpPr/>
          <p:nvPr/>
        </p:nvSpPr>
        <p:spPr>
          <a:xfrm rot="5400000" flipH="1" flipV="1">
            <a:off x="-148774" y="2795083"/>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6"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5" y="119205"/>
                  <a:pt x="551214" y="136643"/>
                  <a:pt x="551214" y="155247"/>
                </a:cubicBezTo>
                <a:cubicBezTo>
                  <a:pt x="551214" y="182497"/>
                  <a:pt x="540509" y="207247"/>
                  <a:pt x="522928" y="225380"/>
                </a:cubicBezTo>
                <a:lnTo>
                  <a:pt x="522928" y="225380"/>
                </a:lnTo>
                <a:cubicBezTo>
                  <a:pt x="504794" y="242961"/>
                  <a:pt x="480045"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2" y="49750"/>
                  <a:pt x="392961" y="24354"/>
                  <a:pt x="389142" y="0"/>
                </a:cubicBezTo>
                <a:lnTo>
                  <a:pt x="397337" y="0"/>
                </a:lnTo>
                <a:cubicBezTo>
                  <a:pt x="401479" y="11094"/>
                  <a:pt x="400548" y="22668"/>
                  <a:pt x="397481" y="33790"/>
                </a:cubicBezTo>
                <a:cubicBezTo>
                  <a:pt x="407439" y="50142"/>
                  <a:pt x="423417" y="53932"/>
                  <a:pt x="449401" y="53433"/>
                </a:cubicBezTo>
                <a:cubicBezTo>
                  <a:pt x="482408"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5" y="0"/>
                </a:lnTo>
                <a:lnTo>
                  <a:pt x="610820" y="0"/>
                </a:lnTo>
                <a:cubicBezTo>
                  <a:pt x="612423" y="2826"/>
                  <a:pt x="612602" y="5800"/>
                  <a:pt x="612648" y="8776"/>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3" name="Teardrop 3"/>
          <p:cNvSpPr/>
          <p:nvPr/>
        </p:nvSpPr>
        <p:spPr>
          <a:xfrm rot="5400000" flipH="1" flipV="1">
            <a:off x="138753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4" name="Teardrop 3"/>
          <p:cNvSpPr/>
          <p:nvPr/>
        </p:nvSpPr>
        <p:spPr>
          <a:xfrm rot="5400000" flipH="1" flipV="1">
            <a:off x="223007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5" name="Teardrop 3"/>
          <p:cNvSpPr/>
          <p:nvPr/>
        </p:nvSpPr>
        <p:spPr>
          <a:xfrm rot="5400000" flipH="1" flipV="1">
            <a:off x="307261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6" name="Teardrop 3"/>
          <p:cNvSpPr/>
          <p:nvPr/>
        </p:nvSpPr>
        <p:spPr>
          <a:xfrm rot="5400000" flipH="1" flipV="1">
            <a:off x="391515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7" name="Teardrop 3"/>
          <p:cNvSpPr/>
          <p:nvPr/>
        </p:nvSpPr>
        <p:spPr>
          <a:xfrm rot="5400000" flipH="1" flipV="1">
            <a:off x="475769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8" name="Teardrop 3"/>
          <p:cNvSpPr/>
          <p:nvPr/>
        </p:nvSpPr>
        <p:spPr>
          <a:xfrm rot="5400000" flipH="1" flipV="1">
            <a:off x="560023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9" name="Teardrop 3"/>
          <p:cNvSpPr/>
          <p:nvPr/>
        </p:nvSpPr>
        <p:spPr>
          <a:xfrm rot="5400000" flipH="1" flipV="1">
            <a:off x="812785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0" name="Teardrop 3"/>
          <p:cNvSpPr/>
          <p:nvPr/>
        </p:nvSpPr>
        <p:spPr>
          <a:xfrm rot="5400000" flipH="1" flipV="1">
            <a:off x="728531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1" name="Teardrop 3"/>
          <p:cNvSpPr/>
          <p:nvPr/>
        </p:nvSpPr>
        <p:spPr>
          <a:xfrm rot="5400000" flipH="1" flipV="1">
            <a:off x="981293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2" name="Teardrop 3"/>
          <p:cNvSpPr/>
          <p:nvPr/>
        </p:nvSpPr>
        <p:spPr>
          <a:xfrm rot="5400000" flipH="1" flipV="1">
            <a:off x="897039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3" name="Teardrop 3"/>
          <p:cNvSpPr/>
          <p:nvPr/>
        </p:nvSpPr>
        <p:spPr>
          <a:xfrm rot="5400000" flipH="1" flipV="1">
            <a:off x="11498011"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4" name="Teardrop 3"/>
          <p:cNvSpPr/>
          <p:nvPr/>
        </p:nvSpPr>
        <p:spPr>
          <a:xfrm rot="5400000" flipH="1" flipV="1">
            <a:off x="1065547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5" name="Teardrop 3"/>
          <p:cNvSpPr/>
          <p:nvPr/>
        </p:nvSpPr>
        <p:spPr>
          <a:xfrm rot="5400000" flipH="1" flipV="1">
            <a:off x="54499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6" name="Oval 785"/>
          <p:cNvSpPr/>
          <p:nvPr/>
        </p:nvSpPr>
        <p:spPr>
          <a:xfrm>
            <a:off x="666451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7" name="Oval 786"/>
          <p:cNvSpPr/>
          <p:nvPr/>
        </p:nvSpPr>
        <p:spPr>
          <a:xfrm>
            <a:off x="76673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8" name="Oval 787"/>
          <p:cNvSpPr/>
          <p:nvPr/>
        </p:nvSpPr>
        <p:spPr>
          <a:xfrm>
            <a:off x="160927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9" name="Oval 788"/>
          <p:cNvSpPr/>
          <p:nvPr/>
        </p:nvSpPr>
        <p:spPr>
          <a:xfrm>
            <a:off x="245181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0" name="Oval 789"/>
          <p:cNvSpPr/>
          <p:nvPr/>
        </p:nvSpPr>
        <p:spPr>
          <a:xfrm>
            <a:off x="329435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1" name="Oval 790"/>
          <p:cNvSpPr/>
          <p:nvPr/>
        </p:nvSpPr>
        <p:spPr>
          <a:xfrm>
            <a:off x="413689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2" name="Oval 791"/>
          <p:cNvSpPr/>
          <p:nvPr/>
        </p:nvSpPr>
        <p:spPr>
          <a:xfrm>
            <a:off x="497943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3" name="Oval 792"/>
          <p:cNvSpPr/>
          <p:nvPr/>
        </p:nvSpPr>
        <p:spPr>
          <a:xfrm>
            <a:off x="582197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4" name="Oval 793"/>
          <p:cNvSpPr/>
          <p:nvPr/>
        </p:nvSpPr>
        <p:spPr>
          <a:xfrm>
            <a:off x="834959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5" name="Oval 794"/>
          <p:cNvSpPr/>
          <p:nvPr/>
        </p:nvSpPr>
        <p:spPr>
          <a:xfrm>
            <a:off x="750705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6" name="Oval 795"/>
          <p:cNvSpPr/>
          <p:nvPr/>
        </p:nvSpPr>
        <p:spPr>
          <a:xfrm>
            <a:off x="1003467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7" name="Oval 796"/>
          <p:cNvSpPr/>
          <p:nvPr/>
        </p:nvSpPr>
        <p:spPr>
          <a:xfrm>
            <a:off x="919213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8" name="Oval 797"/>
          <p:cNvSpPr/>
          <p:nvPr/>
        </p:nvSpPr>
        <p:spPr>
          <a:xfrm>
            <a:off x="11719750"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9" name="Oval 798"/>
          <p:cNvSpPr/>
          <p:nvPr/>
        </p:nvSpPr>
        <p:spPr>
          <a:xfrm>
            <a:off x="1087721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0" name="Teardrop 3"/>
          <p:cNvSpPr/>
          <p:nvPr/>
        </p:nvSpPr>
        <p:spPr>
          <a:xfrm rot="5400000" flipH="1" flipV="1">
            <a:off x="602118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1" name="Teardrop 3"/>
          <p:cNvSpPr/>
          <p:nvPr/>
        </p:nvSpPr>
        <p:spPr>
          <a:xfrm rot="5400000" flipH="1" flipV="1">
            <a:off x="96594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2" name="Teardrop 3"/>
          <p:cNvSpPr/>
          <p:nvPr/>
        </p:nvSpPr>
        <p:spPr>
          <a:xfrm rot="5400000" flipH="1" flipV="1">
            <a:off x="180848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3" name="Teardrop 3"/>
          <p:cNvSpPr/>
          <p:nvPr/>
        </p:nvSpPr>
        <p:spPr>
          <a:xfrm rot="5400000" flipH="1" flipV="1">
            <a:off x="265102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4" name="Teardrop 3"/>
          <p:cNvSpPr/>
          <p:nvPr/>
        </p:nvSpPr>
        <p:spPr>
          <a:xfrm rot="5400000" flipH="1" flipV="1">
            <a:off x="349356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5" name="Teardrop 3"/>
          <p:cNvSpPr/>
          <p:nvPr/>
        </p:nvSpPr>
        <p:spPr>
          <a:xfrm rot="5400000" flipH="1" flipV="1">
            <a:off x="433610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6" name="Teardrop 3"/>
          <p:cNvSpPr/>
          <p:nvPr/>
        </p:nvSpPr>
        <p:spPr>
          <a:xfrm rot="5400000" flipH="1" flipV="1">
            <a:off x="517864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7" name="Teardrop 3"/>
          <p:cNvSpPr/>
          <p:nvPr/>
        </p:nvSpPr>
        <p:spPr>
          <a:xfrm rot="5400000" flipH="1" flipV="1">
            <a:off x="770626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8" name="Teardrop 3"/>
          <p:cNvSpPr/>
          <p:nvPr/>
        </p:nvSpPr>
        <p:spPr>
          <a:xfrm rot="5400000" flipH="1" flipV="1">
            <a:off x="686372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9" name="Teardrop 3"/>
          <p:cNvSpPr/>
          <p:nvPr/>
        </p:nvSpPr>
        <p:spPr>
          <a:xfrm rot="5400000" flipH="1" flipV="1">
            <a:off x="939134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0" name="Teardrop 3"/>
          <p:cNvSpPr/>
          <p:nvPr/>
        </p:nvSpPr>
        <p:spPr>
          <a:xfrm rot="5400000" flipH="1" flipV="1">
            <a:off x="854880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1" name="Teardrop 3"/>
          <p:cNvSpPr/>
          <p:nvPr/>
        </p:nvSpPr>
        <p:spPr>
          <a:xfrm rot="5400000" flipH="1" flipV="1">
            <a:off x="11076421"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2" name="Teardrop 3"/>
          <p:cNvSpPr/>
          <p:nvPr/>
        </p:nvSpPr>
        <p:spPr>
          <a:xfrm rot="5400000" flipH="1" flipV="1">
            <a:off x="1023388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3" name="Teardrop 3"/>
          <p:cNvSpPr/>
          <p:nvPr/>
        </p:nvSpPr>
        <p:spPr>
          <a:xfrm rot="5400000" flipH="1" flipV="1">
            <a:off x="12340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4" name="Teardrop 3"/>
          <p:cNvSpPr/>
          <p:nvPr/>
        </p:nvSpPr>
        <p:spPr>
          <a:xfrm rot="5400000" flipH="1" flipV="1">
            <a:off x="11760002" y="3223930"/>
            <a:ext cx="595781" cy="268215"/>
          </a:xfrm>
          <a:custGeom>
            <a:avLst/>
            <a:gdLst/>
            <a:ahLst/>
            <a:cxnLst/>
            <a:rect l="l" t="t" r="r" b="b"/>
            <a:pathLst>
              <a:path w="595781"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6"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5" name="Oval 814"/>
          <p:cNvSpPr/>
          <p:nvPr/>
        </p:nvSpPr>
        <p:spPr>
          <a:xfrm>
            <a:off x="708665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6" name="Oval 815"/>
          <p:cNvSpPr/>
          <p:nvPr/>
        </p:nvSpPr>
        <p:spPr>
          <a:xfrm>
            <a:off x="34633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7" name="Oval 816"/>
          <p:cNvSpPr/>
          <p:nvPr/>
        </p:nvSpPr>
        <p:spPr>
          <a:xfrm>
            <a:off x="118887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8" name="Oval 817"/>
          <p:cNvSpPr/>
          <p:nvPr/>
        </p:nvSpPr>
        <p:spPr>
          <a:xfrm>
            <a:off x="203141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9" name="Oval 818"/>
          <p:cNvSpPr/>
          <p:nvPr/>
        </p:nvSpPr>
        <p:spPr>
          <a:xfrm>
            <a:off x="287395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0" name="Oval 819"/>
          <p:cNvSpPr/>
          <p:nvPr/>
        </p:nvSpPr>
        <p:spPr>
          <a:xfrm>
            <a:off x="371649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1" name="Oval 820"/>
          <p:cNvSpPr/>
          <p:nvPr/>
        </p:nvSpPr>
        <p:spPr>
          <a:xfrm>
            <a:off x="455903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2" name="Oval 821"/>
          <p:cNvSpPr/>
          <p:nvPr/>
        </p:nvSpPr>
        <p:spPr>
          <a:xfrm>
            <a:off x="540157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3" name="Oval 822"/>
          <p:cNvSpPr/>
          <p:nvPr/>
        </p:nvSpPr>
        <p:spPr>
          <a:xfrm>
            <a:off x="624411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4" name="Oval 823"/>
          <p:cNvSpPr/>
          <p:nvPr/>
        </p:nvSpPr>
        <p:spPr>
          <a:xfrm>
            <a:off x="877173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5" name="Oval 824"/>
          <p:cNvSpPr/>
          <p:nvPr/>
        </p:nvSpPr>
        <p:spPr>
          <a:xfrm>
            <a:off x="792919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6" name="Oval 825"/>
          <p:cNvSpPr/>
          <p:nvPr/>
        </p:nvSpPr>
        <p:spPr>
          <a:xfrm>
            <a:off x="1045681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7" name="Oval 826"/>
          <p:cNvSpPr/>
          <p:nvPr/>
        </p:nvSpPr>
        <p:spPr>
          <a:xfrm>
            <a:off x="961427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8" name="Oval 827"/>
          <p:cNvSpPr/>
          <p:nvPr/>
        </p:nvSpPr>
        <p:spPr>
          <a:xfrm>
            <a:off x="1129935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9" name="Teardrop 3"/>
          <p:cNvSpPr/>
          <p:nvPr/>
        </p:nvSpPr>
        <p:spPr>
          <a:xfrm rot="5400000" flipH="1" flipV="1">
            <a:off x="644277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0" name="Teardrop 3"/>
          <p:cNvSpPr/>
          <p:nvPr/>
        </p:nvSpPr>
        <p:spPr>
          <a:xfrm rot="5400000" flipH="1" flipV="1">
            <a:off x="-148774" y="3639262"/>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6"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5" y="119205"/>
                  <a:pt x="551214" y="136643"/>
                  <a:pt x="551214" y="155247"/>
                </a:cubicBezTo>
                <a:cubicBezTo>
                  <a:pt x="551214" y="182497"/>
                  <a:pt x="540509" y="207247"/>
                  <a:pt x="522928" y="225380"/>
                </a:cubicBezTo>
                <a:lnTo>
                  <a:pt x="522928" y="225380"/>
                </a:lnTo>
                <a:cubicBezTo>
                  <a:pt x="504794" y="242961"/>
                  <a:pt x="480045"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2" y="49750"/>
                  <a:pt x="392961" y="24354"/>
                  <a:pt x="389142" y="0"/>
                </a:cubicBezTo>
                <a:lnTo>
                  <a:pt x="397337" y="0"/>
                </a:lnTo>
                <a:cubicBezTo>
                  <a:pt x="401479" y="11094"/>
                  <a:pt x="400548" y="22668"/>
                  <a:pt x="397481" y="33790"/>
                </a:cubicBezTo>
                <a:cubicBezTo>
                  <a:pt x="407439" y="50142"/>
                  <a:pt x="423417" y="53932"/>
                  <a:pt x="449401" y="53433"/>
                </a:cubicBezTo>
                <a:cubicBezTo>
                  <a:pt x="482408"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5" y="0"/>
                </a:lnTo>
                <a:lnTo>
                  <a:pt x="610820" y="0"/>
                </a:lnTo>
                <a:cubicBezTo>
                  <a:pt x="612423" y="2826"/>
                  <a:pt x="612602" y="5800"/>
                  <a:pt x="612648" y="8776"/>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1" name="Teardrop 3"/>
          <p:cNvSpPr/>
          <p:nvPr/>
        </p:nvSpPr>
        <p:spPr>
          <a:xfrm rot="5400000" flipH="1" flipV="1">
            <a:off x="138753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2" name="Teardrop 3"/>
          <p:cNvSpPr/>
          <p:nvPr/>
        </p:nvSpPr>
        <p:spPr>
          <a:xfrm rot="5400000" flipH="1" flipV="1">
            <a:off x="223007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3" name="Teardrop 3"/>
          <p:cNvSpPr/>
          <p:nvPr/>
        </p:nvSpPr>
        <p:spPr>
          <a:xfrm rot="5400000" flipH="1" flipV="1">
            <a:off x="307261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4" name="Teardrop 3"/>
          <p:cNvSpPr/>
          <p:nvPr/>
        </p:nvSpPr>
        <p:spPr>
          <a:xfrm rot="5400000" flipH="1" flipV="1">
            <a:off x="391515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5" name="Teardrop 3"/>
          <p:cNvSpPr/>
          <p:nvPr/>
        </p:nvSpPr>
        <p:spPr>
          <a:xfrm rot="5400000" flipH="1" flipV="1">
            <a:off x="475769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6" name="Teardrop 3"/>
          <p:cNvSpPr/>
          <p:nvPr/>
        </p:nvSpPr>
        <p:spPr>
          <a:xfrm rot="5400000" flipH="1" flipV="1">
            <a:off x="560023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7" name="Teardrop 3"/>
          <p:cNvSpPr/>
          <p:nvPr/>
        </p:nvSpPr>
        <p:spPr>
          <a:xfrm rot="5400000" flipH="1" flipV="1">
            <a:off x="812785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8" name="Teardrop 3"/>
          <p:cNvSpPr/>
          <p:nvPr/>
        </p:nvSpPr>
        <p:spPr>
          <a:xfrm rot="5400000" flipH="1" flipV="1">
            <a:off x="728531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9" name="Teardrop 3"/>
          <p:cNvSpPr/>
          <p:nvPr/>
        </p:nvSpPr>
        <p:spPr>
          <a:xfrm rot="5400000" flipH="1" flipV="1">
            <a:off x="981293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0" name="Teardrop 3"/>
          <p:cNvSpPr/>
          <p:nvPr/>
        </p:nvSpPr>
        <p:spPr>
          <a:xfrm rot="5400000" flipH="1" flipV="1">
            <a:off x="897039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1" name="Teardrop 3"/>
          <p:cNvSpPr/>
          <p:nvPr/>
        </p:nvSpPr>
        <p:spPr>
          <a:xfrm rot="5400000" flipH="1" flipV="1">
            <a:off x="11498011"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2" name="Teardrop 3"/>
          <p:cNvSpPr/>
          <p:nvPr/>
        </p:nvSpPr>
        <p:spPr>
          <a:xfrm rot="5400000" flipH="1" flipV="1">
            <a:off x="1065547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3" name="Teardrop 3"/>
          <p:cNvSpPr/>
          <p:nvPr/>
        </p:nvSpPr>
        <p:spPr>
          <a:xfrm rot="5400000" flipH="1" flipV="1">
            <a:off x="54499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4" name="Oval 843"/>
          <p:cNvSpPr/>
          <p:nvPr/>
        </p:nvSpPr>
        <p:spPr>
          <a:xfrm>
            <a:off x="666451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5" name="Oval 844"/>
          <p:cNvSpPr/>
          <p:nvPr/>
        </p:nvSpPr>
        <p:spPr>
          <a:xfrm>
            <a:off x="76673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6" name="Oval 845"/>
          <p:cNvSpPr/>
          <p:nvPr/>
        </p:nvSpPr>
        <p:spPr>
          <a:xfrm>
            <a:off x="160927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7" name="Oval 846"/>
          <p:cNvSpPr/>
          <p:nvPr/>
        </p:nvSpPr>
        <p:spPr>
          <a:xfrm>
            <a:off x="245181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8" name="Oval 847"/>
          <p:cNvSpPr/>
          <p:nvPr/>
        </p:nvSpPr>
        <p:spPr>
          <a:xfrm>
            <a:off x="329435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9" name="Oval 848"/>
          <p:cNvSpPr/>
          <p:nvPr/>
        </p:nvSpPr>
        <p:spPr>
          <a:xfrm>
            <a:off x="413689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0" name="Oval 849"/>
          <p:cNvSpPr/>
          <p:nvPr/>
        </p:nvSpPr>
        <p:spPr>
          <a:xfrm>
            <a:off x="497943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1" name="Oval 850"/>
          <p:cNvSpPr/>
          <p:nvPr/>
        </p:nvSpPr>
        <p:spPr>
          <a:xfrm>
            <a:off x="582197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2" name="Oval 851"/>
          <p:cNvSpPr/>
          <p:nvPr/>
        </p:nvSpPr>
        <p:spPr>
          <a:xfrm>
            <a:off x="834959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3" name="Oval 852"/>
          <p:cNvSpPr/>
          <p:nvPr/>
        </p:nvSpPr>
        <p:spPr>
          <a:xfrm>
            <a:off x="750705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4" name="Oval 853"/>
          <p:cNvSpPr/>
          <p:nvPr/>
        </p:nvSpPr>
        <p:spPr>
          <a:xfrm>
            <a:off x="1003467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5" name="Oval 854"/>
          <p:cNvSpPr/>
          <p:nvPr/>
        </p:nvSpPr>
        <p:spPr>
          <a:xfrm>
            <a:off x="919213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6" name="Oval 855"/>
          <p:cNvSpPr/>
          <p:nvPr/>
        </p:nvSpPr>
        <p:spPr>
          <a:xfrm>
            <a:off x="11719750"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7" name="Oval 856"/>
          <p:cNvSpPr/>
          <p:nvPr/>
        </p:nvSpPr>
        <p:spPr>
          <a:xfrm>
            <a:off x="1087721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8" name="Teardrop 3"/>
          <p:cNvSpPr/>
          <p:nvPr/>
        </p:nvSpPr>
        <p:spPr>
          <a:xfrm rot="5400000" flipH="1" flipV="1">
            <a:off x="602118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9" name="Teardrop 3"/>
          <p:cNvSpPr/>
          <p:nvPr/>
        </p:nvSpPr>
        <p:spPr>
          <a:xfrm rot="5400000" flipH="1" flipV="1">
            <a:off x="96594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0" name="Teardrop 3"/>
          <p:cNvSpPr/>
          <p:nvPr/>
        </p:nvSpPr>
        <p:spPr>
          <a:xfrm rot="5400000" flipH="1" flipV="1">
            <a:off x="180848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1" name="Teardrop 3"/>
          <p:cNvSpPr/>
          <p:nvPr/>
        </p:nvSpPr>
        <p:spPr>
          <a:xfrm rot="5400000" flipH="1" flipV="1">
            <a:off x="265102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2" name="Teardrop 3"/>
          <p:cNvSpPr/>
          <p:nvPr/>
        </p:nvSpPr>
        <p:spPr>
          <a:xfrm rot="5400000" flipH="1" flipV="1">
            <a:off x="349356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3" name="Teardrop 3"/>
          <p:cNvSpPr/>
          <p:nvPr/>
        </p:nvSpPr>
        <p:spPr>
          <a:xfrm rot="5400000" flipH="1" flipV="1">
            <a:off x="433610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4" name="Teardrop 3"/>
          <p:cNvSpPr/>
          <p:nvPr/>
        </p:nvSpPr>
        <p:spPr>
          <a:xfrm rot="5400000" flipH="1" flipV="1">
            <a:off x="517864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5" name="Teardrop 3"/>
          <p:cNvSpPr/>
          <p:nvPr/>
        </p:nvSpPr>
        <p:spPr>
          <a:xfrm rot="5400000" flipH="1" flipV="1">
            <a:off x="770626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6" name="Teardrop 3"/>
          <p:cNvSpPr/>
          <p:nvPr/>
        </p:nvSpPr>
        <p:spPr>
          <a:xfrm rot="5400000" flipH="1" flipV="1">
            <a:off x="686372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7" name="Teardrop 3"/>
          <p:cNvSpPr/>
          <p:nvPr/>
        </p:nvSpPr>
        <p:spPr>
          <a:xfrm rot="5400000" flipH="1" flipV="1">
            <a:off x="939134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8" name="Teardrop 3"/>
          <p:cNvSpPr/>
          <p:nvPr/>
        </p:nvSpPr>
        <p:spPr>
          <a:xfrm rot="5400000" flipH="1" flipV="1">
            <a:off x="854880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9" name="Teardrop 3"/>
          <p:cNvSpPr/>
          <p:nvPr/>
        </p:nvSpPr>
        <p:spPr>
          <a:xfrm rot="5400000" flipH="1" flipV="1">
            <a:off x="11076421"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0" name="Teardrop 3"/>
          <p:cNvSpPr/>
          <p:nvPr/>
        </p:nvSpPr>
        <p:spPr>
          <a:xfrm rot="5400000" flipH="1" flipV="1">
            <a:off x="1023388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1" name="Teardrop 3"/>
          <p:cNvSpPr/>
          <p:nvPr/>
        </p:nvSpPr>
        <p:spPr>
          <a:xfrm rot="5400000" flipH="1" flipV="1">
            <a:off x="12340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2" name="Teardrop 3"/>
          <p:cNvSpPr/>
          <p:nvPr/>
        </p:nvSpPr>
        <p:spPr>
          <a:xfrm rot="5400000" flipH="1" flipV="1">
            <a:off x="11760002" y="4069935"/>
            <a:ext cx="595781" cy="268215"/>
          </a:xfrm>
          <a:custGeom>
            <a:avLst/>
            <a:gdLst/>
            <a:ahLst/>
            <a:cxnLst/>
            <a:rect l="l" t="t" r="r" b="b"/>
            <a:pathLst>
              <a:path w="595781" h="268215">
                <a:moveTo>
                  <a:pt x="230951" y="239431"/>
                </a:moveTo>
                <a:lnTo>
                  <a:pt x="89396" y="97876"/>
                </a:lnTo>
                <a:cubicBezTo>
                  <a:pt x="74075" y="113887"/>
                  <a:pt x="64809" y="135634"/>
                  <a:pt x="64809" y="159544"/>
                </a:cubicBezTo>
                <a:cubicBezTo>
                  <a:pt x="64809" y="209563"/>
                  <a:pt x="105358" y="250112"/>
                  <a:pt x="155376" y="250112"/>
                </a:cubicBezTo>
                <a:cubicBezTo>
                  <a:pt x="174455" y="249746"/>
                  <a:pt x="198601" y="254980"/>
                  <a:pt x="211458" y="268141"/>
                </a:cubicBezTo>
                <a:cubicBezTo>
                  <a:pt x="215886"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7"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60" y="254779"/>
                  <a:pt x="246352" y="254786"/>
                </a:cubicBezTo>
                <a:cubicBezTo>
                  <a:pt x="246345" y="254794"/>
                  <a:pt x="246337" y="254801"/>
                  <a:pt x="246329" y="254808"/>
                </a:cubicBezTo>
                <a:lnTo>
                  <a:pt x="238101" y="246581"/>
                </a:lnTo>
                <a:lnTo>
                  <a:pt x="223742" y="268215"/>
                </a:lnTo>
                <a:lnTo>
                  <a:pt x="190546" y="268215"/>
                </a:lnTo>
                <a:cubicBezTo>
                  <a:pt x="181970" y="262570"/>
                  <a:pt x="170130" y="261374"/>
                  <a:pt x="154813" y="261668"/>
                </a:cubicBezTo>
                <a:cubicBezTo>
                  <a:pt x="121806" y="261668"/>
                  <a:pt x="92467" y="245961"/>
                  <a:pt x="74179"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90" y="195895"/>
                  <a:pt x="53000" y="178457"/>
                  <a:pt x="53000" y="159854"/>
                </a:cubicBezTo>
                <a:cubicBezTo>
                  <a:pt x="53000" y="132604"/>
                  <a:pt x="63706" y="107854"/>
                  <a:pt x="81286" y="89721"/>
                </a:cubicBez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3" name="Oval 872"/>
          <p:cNvSpPr/>
          <p:nvPr/>
        </p:nvSpPr>
        <p:spPr>
          <a:xfrm>
            <a:off x="708665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4" name="Oval 873"/>
          <p:cNvSpPr/>
          <p:nvPr/>
        </p:nvSpPr>
        <p:spPr>
          <a:xfrm>
            <a:off x="34633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5" name="Oval 874"/>
          <p:cNvSpPr/>
          <p:nvPr/>
        </p:nvSpPr>
        <p:spPr>
          <a:xfrm>
            <a:off x="118887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6" name="Oval 875"/>
          <p:cNvSpPr/>
          <p:nvPr/>
        </p:nvSpPr>
        <p:spPr>
          <a:xfrm>
            <a:off x="203141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7" name="Oval 876"/>
          <p:cNvSpPr/>
          <p:nvPr/>
        </p:nvSpPr>
        <p:spPr>
          <a:xfrm>
            <a:off x="287395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8" name="Oval 877"/>
          <p:cNvSpPr/>
          <p:nvPr/>
        </p:nvSpPr>
        <p:spPr>
          <a:xfrm>
            <a:off x="371649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9" name="Oval 878"/>
          <p:cNvSpPr/>
          <p:nvPr/>
        </p:nvSpPr>
        <p:spPr>
          <a:xfrm>
            <a:off x="455903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0" name="Oval 879"/>
          <p:cNvSpPr/>
          <p:nvPr/>
        </p:nvSpPr>
        <p:spPr>
          <a:xfrm>
            <a:off x="540157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1" name="Oval 880"/>
          <p:cNvSpPr/>
          <p:nvPr/>
        </p:nvSpPr>
        <p:spPr>
          <a:xfrm>
            <a:off x="624411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2" name="Oval 881"/>
          <p:cNvSpPr/>
          <p:nvPr/>
        </p:nvSpPr>
        <p:spPr>
          <a:xfrm>
            <a:off x="877173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3" name="Oval 882"/>
          <p:cNvSpPr/>
          <p:nvPr/>
        </p:nvSpPr>
        <p:spPr>
          <a:xfrm>
            <a:off x="792919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4" name="Oval 883"/>
          <p:cNvSpPr/>
          <p:nvPr/>
        </p:nvSpPr>
        <p:spPr>
          <a:xfrm>
            <a:off x="1045681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5" name="Oval 884"/>
          <p:cNvSpPr/>
          <p:nvPr/>
        </p:nvSpPr>
        <p:spPr>
          <a:xfrm>
            <a:off x="961427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6" name="Oval 885"/>
          <p:cNvSpPr/>
          <p:nvPr/>
        </p:nvSpPr>
        <p:spPr>
          <a:xfrm>
            <a:off x="1129935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7" name="Teardrop 3"/>
          <p:cNvSpPr/>
          <p:nvPr/>
        </p:nvSpPr>
        <p:spPr>
          <a:xfrm rot="5400000" flipH="1" flipV="1">
            <a:off x="6636142" y="4185695"/>
            <a:ext cx="232840" cy="539773"/>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8" name="Teardrop 3"/>
          <p:cNvSpPr/>
          <p:nvPr/>
        </p:nvSpPr>
        <p:spPr>
          <a:xfrm rot="5400000" flipH="1" flipV="1">
            <a:off x="22905" y="4316257"/>
            <a:ext cx="232840" cy="278649"/>
          </a:xfrm>
          <a:custGeom>
            <a:avLst/>
            <a:gdLst/>
            <a:ahLst/>
            <a:cxnLst/>
            <a:rect l="l" t="t" r="r" b="b"/>
            <a:pathLst>
              <a:path w="232840" h="278649">
                <a:moveTo>
                  <a:pt x="232840" y="8776"/>
                </a:moveTo>
                <a:cubicBezTo>
                  <a:pt x="232449" y="34030"/>
                  <a:pt x="222519" y="59101"/>
                  <a:pt x="203250" y="78369"/>
                </a:cubicBezTo>
                <a:cubicBezTo>
                  <a:pt x="190082" y="91537"/>
                  <a:pt x="174206" y="100343"/>
                  <a:pt x="157326" y="104416"/>
                </a:cubicBezTo>
                <a:cubicBezTo>
                  <a:pt x="166417" y="119205"/>
                  <a:pt x="171406" y="136643"/>
                  <a:pt x="171406" y="155247"/>
                </a:cubicBezTo>
                <a:cubicBezTo>
                  <a:pt x="171406" y="182497"/>
                  <a:pt x="160701" y="207247"/>
                  <a:pt x="143120" y="225380"/>
                </a:cubicBezTo>
                <a:cubicBezTo>
                  <a:pt x="124986" y="242961"/>
                  <a:pt x="100237" y="253667"/>
                  <a:pt x="72986" y="253667"/>
                </a:cubicBezTo>
                <a:cubicBezTo>
                  <a:pt x="54383" y="253667"/>
                  <a:pt x="36945" y="248677"/>
                  <a:pt x="22156" y="239586"/>
                </a:cubicBezTo>
                <a:lnTo>
                  <a:pt x="0" y="278649"/>
                </a:lnTo>
                <a:lnTo>
                  <a:pt x="0" y="260595"/>
                </a:lnTo>
                <a:cubicBezTo>
                  <a:pt x="5973" y="252057"/>
                  <a:pt x="9654" y="242433"/>
                  <a:pt x="11467" y="232488"/>
                </a:cubicBezTo>
                <a:lnTo>
                  <a:pt x="0" y="218900"/>
                </a:lnTo>
                <a:lnTo>
                  <a:pt x="0" y="201603"/>
                </a:lnTo>
                <a:cubicBezTo>
                  <a:pt x="14950" y="226291"/>
                  <a:pt x="42305" y="241857"/>
                  <a:pt x="73296" y="241857"/>
                </a:cubicBezTo>
                <a:cubicBezTo>
                  <a:pt x="97207" y="241857"/>
                  <a:pt x="118953" y="232592"/>
                  <a:pt x="134965" y="217271"/>
                </a:cubicBezTo>
                <a:lnTo>
                  <a:pt x="0" y="82306"/>
                </a:lnTo>
                <a:lnTo>
                  <a:pt x="0" y="82216"/>
                </a:lnTo>
                <a:lnTo>
                  <a:pt x="135010" y="217225"/>
                </a:lnTo>
                <a:cubicBezTo>
                  <a:pt x="150331" y="201213"/>
                  <a:pt x="159597" y="179467"/>
                  <a:pt x="159597" y="155556"/>
                </a:cubicBezTo>
                <a:cubicBezTo>
                  <a:pt x="159597" y="105538"/>
                  <a:pt x="119048" y="64989"/>
                  <a:pt x="69030" y="64989"/>
                </a:cubicBezTo>
                <a:cubicBezTo>
                  <a:pt x="49952" y="65355"/>
                  <a:pt x="25806" y="60121"/>
                  <a:pt x="12948" y="46961"/>
                </a:cubicBezTo>
                <a:lnTo>
                  <a:pt x="0" y="66032"/>
                </a:lnTo>
                <a:lnTo>
                  <a:pt x="0" y="46474"/>
                </a:lnTo>
                <a:cubicBezTo>
                  <a:pt x="9193" y="32573"/>
                  <a:pt x="11853" y="16060"/>
                  <a:pt x="9334" y="0"/>
                </a:cubicBezTo>
                <a:lnTo>
                  <a:pt x="17529" y="0"/>
                </a:lnTo>
                <a:cubicBezTo>
                  <a:pt x="21671" y="11094"/>
                  <a:pt x="20740" y="22668"/>
                  <a:pt x="17673" y="33790"/>
                </a:cubicBezTo>
                <a:cubicBezTo>
                  <a:pt x="27631" y="50142"/>
                  <a:pt x="43609" y="53932"/>
                  <a:pt x="69593" y="53433"/>
                </a:cubicBezTo>
                <a:cubicBezTo>
                  <a:pt x="102600" y="53434"/>
                  <a:pt x="131938" y="69140"/>
                  <a:pt x="150227" y="93727"/>
                </a:cubicBezTo>
                <a:cubicBezTo>
                  <a:pt x="166735" y="90718"/>
                  <a:pt x="182357" y="82561"/>
                  <a:pt x="195118" y="69800"/>
                </a:cubicBezTo>
                <a:cubicBezTo>
                  <a:pt x="212026" y="52893"/>
                  <a:pt x="220851" y="30964"/>
                  <a:pt x="221339" y="8808"/>
                </a:cubicBezTo>
                <a:lnTo>
                  <a:pt x="136174" y="8808"/>
                </a:lnTo>
                <a:lnTo>
                  <a:pt x="136173" y="8744"/>
                </a:lnTo>
                <a:lnTo>
                  <a:pt x="221340" y="8744"/>
                </a:lnTo>
                <a:lnTo>
                  <a:pt x="219467" y="0"/>
                </a:lnTo>
                <a:lnTo>
                  <a:pt x="231012" y="0"/>
                </a:lnTo>
                <a:cubicBezTo>
                  <a:pt x="232616" y="2826"/>
                  <a:pt x="232794" y="5800"/>
                  <a:pt x="232840" y="8776"/>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9" name="Teardrop 3"/>
          <p:cNvSpPr/>
          <p:nvPr/>
        </p:nvSpPr>
        <p:spPr>
          <a:xfrm rot="5400000" flipH="1" flipV="1">
            <a:off x="158090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6"/>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lnTo>
                  <a:pt x="143120" y="486503"/>
                </a:lnTo>
                <a:cubicBezTo>
                  <a:pt x="124986" y="504084"/>
                  <a:pt x="100237" y="514790"/>
                  <a:pt x="72986" y="514790"/>
                </a:cubicBezTo>
                <a:cubicBezTo>
                  <a:pt x="54383" y="514790"/>
                  <a:pt x="36945" y="509800"/>
                  <a:pt x="22156" y="500710"/>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50"/>
                  <a:pt x="133071" y="187160"/>
                </a:cubicBezTo>
                <a:cubicBezTo>
                  <a:pt x="149460" y="170771"/>
                  <a:pt x="159597" y="148129"/>
                  <a:pt x="159597" y="123119"/>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09"/>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5"/>
                  <a:pt x="203250" y="200305"/>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0" name="Teardrop 3"/>
          <p:cNvSpPr/>
          <p:nvPr/>
        </p:nvSpPr>
        <p:spPr>
          <a:xfrm rot="5400000" flipH="1" flipV="1">
            <a:off x="242344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7"/>
                  <a:pt x="171406" y="416370"/>
                </a:cubicBezTo>
                <a:cubicBezTo>
                  <a:pt x="171406" y="443620"/>
                  <a:pt x="160701" y="468370"/>
                  <a:pt x="143120" y="486503"/>
                </a:cubicBezTo>
                <a:cubicBezTo>
                  <a:pt x="124986" y="504084"/>
                  <a:pt x="100237" y="514790"/>
                  <a:pt x="72986" y="514790"/>
                </a:cubicBezTo>
                <a:cubicBezTo>
                  <a:pt x="54383" y="514790"/>
                  <a:pt x="36945" y="509800"/>
                  <a:pt x="22156" y="500710"/>
                </a:cubicBezTo>
                <a:lnTo>
                  <a:pt x="0" y="539772"/>
                </a:lnTo>
                <a:lnTo>
                  <a:pt x="0" y="521718"/>
                </a:lnTo>
                <a:cubicBezTo>
                  <a:pt x="5973" y="513180"/>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9"/>
                </a:lnTo>
                <a:lnTo>
                  <a:pt x="135010" y="478348"/>
                </a:lnTo>
                <a:cubicBezTo>
                  <a:pt x="150331" y="462336"/>
                  <a:pt x="159597" y="440590"/>
                  <a:pt x="159597" y="416680"/>
                </a:cubicBezTo>
                <a:cubicBezTo>
                  <a:pt x="159597" y="366661"/>
                  <a:pt x="119048" y="326112"/>
                  <a:pt x="69030" y="326113"/>
                </a:cubicBezTo>
                <a:cubicBezTo>
                  <a:pt x="49952" y="326478"/>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1" name="Teardrop 3"/>
          <p:cNvSpPr/>
          <p:nvPr/>
        </p:nvSpPr>
        <p:spPr>
          <a:xfrm rot="5400000" flipH="1" flipV="1">
            <a:off x="326598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7"/>
                  <a:pt x="171406" y="416370"/>
                </a:cubicBezTo>
                <a:cubicBezTo>
                  <a:pt x="171406" y="443620"/>
                  <a:pt x="160701" y="468370"/>
                  <a:pt x="143120" y="486503"/>
                </a:cubicBezTo>
                <a:cubicBezTo>
                  <a:pt x="124986" y="504084"/>
                  <a:pt x="100237" y="514790"/>
                  <a:pt x="72986" y="514790"/>
                </a:cubicBezTo>
                <a:cubicBezTo>
                  <a:pt x="54383" y="514790"/>
                  <a:pt x="36945" y="509800"/>
                  <a:pt x="22156" y="500710"/>
                </a:cubicBezTo>
                <a:lnTo>
                  <a:pt x="0" y="539772"/>
                </a:lnTo>
                <a:lnTo>
                  <a:pt x="0" y="521718"/>
                </a:lnTo>
                <a:cubicBezTo>
                  <a:pt x="5973" y="513180"/>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9"/>
                </a:lnTo>
                <a:lnTo>
                  <a:pt x="135010" y="478348"/>
                </a:lnTo>
                <a:cubicBezTo>
                  <a:pt x="150331" y="462336"/>
                  <a:pt x="159597" y="440590"/>
                  <a:pt x="159597" y="416680"/>
                </a:cubicBezTo>
                <a:cubicBezTo>
                  <a:pt x="159597" y="366661"/>
                  <a:pt x="119048" y="326112"/>
                  <a:pt x="69030" y="326113"/>
                </a:cubicBezTo>
                <a:cubicBezTo>
                  <a:pt x="49952" y="326478"/>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2" name="Teardrop 3"/>
          <p:cNvSpPr/>
          <p:nvPr/>
        </p:nvSpPr>
        <p:spPr>
          <a:xfrm rot="5400000" flipH="1" flipV="1">
            <a:off x="4108522" y="4185695"/>
            <a:ext cx="232840" cy="539773"/>
          </a:xfrm>
          <a:custGeom>
            <a:avLst/>
            <a:gdLst/>
            <a:ahLst/>
            <a:cxnLst/>
            <a:rect l="l" t="t" r="r" b="b"/>
            <a:pathLst>
              <a:path w="232840" h="539773">
                <a:moveTo>
                  <a:pt x="221340" y="269867"/>
                </a:moveTo>
                <a:cubicBezTo>
                  <a:pt x="220851" y="247712"/>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6"/>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3" name="Teardrop 3"/>
          <p:cNvSpPr/>
          <p:nvPr/>
        </p:nvSpPr>
        <p:spPr>
          <a:xfrm rot="5400000" flipH="1" flipV="1">
            <a:off x="4951062" y="4185695"/>
            <a:ext cx="232840" cy="539773"/>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4" name="Teardrop 3"/>
          <p:cNvSpPr/>
          <p:nvPr/>
        </p:nvSpPr>
        <p:spPr>
          <a:xfrm rot="5400000" flipH="1" flipV="1">
            <a:off x="5793602" y="4185695"/>
            <a:ext cx="232840" cy="539773"/>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5" name="Teardrop 3"/>
          <p:cNvSpPr/>
          <p:nvPr/>
        </p:nvSpPr>
        <p:spPr>
          <a:xfrm rot="5400000" flipH="1" flipV="1">
            <a:off x="832122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6" name="Teardrop 3"/>
          <p:cNvSpPr/>
          <p:nvPr/>
        </p:nvSpPr>
        <p:spPr>
          <a:xfrm rot="5400000" flipH="1" flipV="1">
            <a:off x="7478682" y="4185695"/>
            <a:ext cx="232840" cy="539773"/>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6"/>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7" name="Teardrop 3"/>
          <p:cNvSpPr/>
          <p:nvPr/>
        </p:nvSpPr>
        <p:spPr>
          <a:xfrm rot="5400000" flipH="1" flipV="1">
            <a:off x="1000630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8" name="Teardrop 3"/>
          <p:cNvSpPr/>
          <p:nvPr/>
        </p:nvSpPr>
        <p:spPr>
          <a:xfrm rot="5400000" flipH="1" flipV="1">
            <a:off x="916376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7"/>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6"/>
                  <a:pt x="5972" y="26608"/>
                  <a:pt x="0" y="18073"/>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9" name="Teardrop 3"/>
          <p:cNvSpPr/>
          <p:nvPr/>
        </p:nvSpPr>
        <p:spPr>
          <a:xfrm rot="5400000" flipH="1" flipV="1">
            <a:off x="11691380"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00" name="Teardrop 3"/>
          <p:cNvSpPr/>
          <p:nvPr/>
        </p:nvSpPr>
        <p:spPr>
          <a:xfrm rot="5400000" flipH="1" flipV="1">
            <a:off x="1084884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6"/>
                  <a:pt x="5972" y="26608"/>
                  <a:pt x="0" y="18073"/>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01" name="Teardrop 3"/>
          <p:cNvSpPr/>
          <p:nvPr/>
        </p:nvSpPr>
        <p:spPr>
          <a:xfrm rot="5400000" flipH="1" flipV="1">
            <a:off x="733383"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3"/>
                  <a:pt x="69593" y="225242"/>
                </a:cubicBezTo>
                <a:cubicBezTo>
                  <a:pt x="43433" y="224741"/>
                  <a:pt x="27415" y="228586"/>
                  <a:pt x="17461" y="245212"/>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lnTo>
                  <a:pt x="143120" y="486503"/>
                </a:lnTo>
                <a:cubicBezTo>
                  <a:pt x="124986" y="504084"/>
                  <a:pt x="100237" y="514790"/>
                  <a:pt x="72986" y="514790"/>
                </a:cubicBezTo>
                <a:cubicBezTo>
                  <a:pt x="54383" y="514790"/>
                  <a:pt x="36945" y="509800"/>
                  <a:pt x="22156" y="500710"/>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8"/>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50"/>
                  <a:pt x="133071" y="187160"/>
                </a:cubicBezTo>
                <a:cubicBezTo>
                  <a:pt x="149460" y="170771"/>
                  <a:pt x="159597" y="148129"/>
                  <a:pt x="159597" y="123119"/>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02" name="Oval 1651"/>
          <p:cNvSpPr/>
          <p:nvPr/>
        </p:nvSpPr>
        <p:spPr>
          <a:xfrm>
            <a:off x="812619" y="4561319"/>
            <a:ext cx="11030995" cy="10682"/>
          </a:xfrm>
          <a:custGeom>
            <a:avLst/>
            <a:gdLst/>
            <a:ahLst/>
            <a:cxnLst/>
            <a:rect l="l" t="t" r="r" b="b"/>
            <a:pathLst>
              <a:path w="11030995" h="10682">
                <a:moveTo>
                  <a:pt x="10992007" y="0"/>
                </a:moveTo>
                <a:cubicBezTo>
                  <a:pt x="11006265" y="0"/>
                  <a:pt x="11019702" y="3516"/>
                  <a:pt x="11030995" y="10682"/>
                </a:cubicBezTo>
                <a:lnTo>
                  <a:pt x="10953019" y="10682"/>
                </a:lnTo>
                <a:cubicBezTo>
                  <a:pt x="10964312" y="3516"/>
                  <a:pt x="10977749" y="0"/>
                  <a:pt x="10992007" y="0"/>
                </a:cubicBezTo>
                <a:close/>
                <a:moveTo>
                  <a:pt x="10149468" y="0"/>
                </a:moveTo>
                <a:cubicBezTo>
                  <a:pt x="10163726" y="0"/>
                  <a:pt x="10177163" y="3516"/>
                  <a:pt x="10188456" y="10682"/>
                </a:cubicBezTo>
                <a:lnTo>
                  <a:pt x="10110480" y="10682"/>
                </a:lnTo>
                <a:cubicBezTo>
                  <a:pt x="10121773" y="3516"/>
                  <a:pt x="10135210" y="0"/>
                  <a:pt x="10149468" y="0"/>
                </a:cubicBezTo>
                <a:close/>
                <a:moveTo>
                  <a:pt x="9306928" y="0"/>
                </a:moveTo>
                <a:cubicBezTo>
                  <a:pt x="9321186" y="0"/>
                  <a:pt x="9334623" y="3516"/>
                  <a:pt x="9345916" y="10682"/>
                </a:cubicBezTo>
                <a:lnTo>
                  <a:pt x="9267940" y="10682"/>
                </a:lnTo>
                <a:cubicBezTo>
                  <a:pt x="9279233" y="3516"/>
                  <a:pt x="9292670" y="0"/>
                  <a:pt x="9306928" y="0"/>
                </a:cubicBezTo>
                <a:close/>
                <a:moveTo>
                  <a:pt x="8464388" y="0"/>
                </a:moveTo>
                <a:cubicBezTo>
                  <a:pt x="8478646" y="0"/>
                  <a:pt x="8492083" y="3516"/>
                  <a:pt x="8503376" y="10682"/>
                </a:cubicBezTo>
                <a:lnTo>
                  <a:pt x="8425400" y="10682"/>
                </a:lnTo>
                <a:cubicBezTo>
                  <a:pt x="8436693" y="3516"/>
                  <a:pt x="8450130" y="0"/>
                  <a:pt x="8464388" y="0"/>
                </a:cubicBezTo>
                <a:close/>
                <a:moveTo>
                  <a:pt x="7621848" y="0"/>
                </a:moveTo>
                <a:cubicBezTo>
                  <a:pt x="7636106" y="0"/>
                  <a:pt x="7649543" y="3516"/>
                  <a:pt x="7660836" y="10682"/>
                </a:cubicBezTo>
                <a:lnTo>
                  <a:pt x="7582860" y="10682"/>
                </a:lnTo>
                <a:cubicBezTo>
                  <a:pt x="7594153" y="3516"/>
                  <a:pt x="7607590" y="0"/>
                  <a:pt x="7621848" y="0"/>
                </a:cubicBezTo>
                <a:close/>
                <a:moveTo>
                  <a:pt x="6779308" y="0"/>
                </a:moveTo>
                <a:cubicBezTo>
                  <a:pt x="6793566" y="0"/>
                  <a:pt x="6807003" y="3516"/>
                  <a:pt x="6818296" y="10682"/>
                </a:cubicBezTo>
                <a:lnTo>
                  <a:pt x="6740320" y="10682"/>
                </a:lnTo>
                <a:cubicBezTo>
                  <a:pt x="6751613" y="3516"/>
                  <a:pt x="6765050" y="0"/>
                  <a:pt x="6779308" y="0"/>
                </a:cubicBezTo>
                <a:close/>
                <a:moveTo>
                  <a:pt x="5936768" y="0"/>
                </a:moveTo>
                <a:cubicBezTo>
                  <a:pt x="5951026" y="0"/>
                  <a:pt x="5964463" y="3516"/>
                  <a:pt x="5975757" y="10682"/>
                </a:cubicBezTo>
                <a:lnTo>
                  <a:pt x="5897780" y="10682"/>
                </a:lnTo>
                <a:cubicBezTo>
                  <a:pt x="5909073" y="3516"/>
                  <a:pt x="5922510" y="0"/>
                  <a:pt x="5936768" y="0"/>
                </a:cubicBezTo>
                <a:close/>
                <a:moveTo>
                  <a:pt x="5094228" y="0"/>
                </a:moveTo>
                <a:cubicBezTo>
                  <a:pt x="5108486" y="0"/>
                  <a:pt x="5121923" y="3516"/>
                  <a:pt x="5133217" y="10682"/>
                </a:cubicBezTo>
                <a:lnTo>
                  <a:pt x="5055240" y="10682"/>
                </a:lnTo>
                <a:cubicBezTo>
                  <a:pt x="5066533" y="3516"/>
                  <a:pt x="5079970" y="0"/>
                  <a:pt x="5094228" y="0"/>
                </a:cubicBezTo>
                <a:close/>
                <a:moveTo>
                  <a:pt x="4251688" y="0"/>
                </a:moveTo>
                <a:cubicBezTo>
                  <a:pt x="4265946" y="0"/>
                  <a:pt x="4279383" y="3516"/>
                  <a:pt x="4290676" y="10682"/>
                </a:cubicBezTo>
                <a:lnTo>
                  <a:pt x="4212700" y="10682"/>
                </a:lnTo>
                <a:cubicBezTo>
                  <a:pt x="4223993" y="3516"/>
                  <a:pt x="4237430" y="0"/>
                  <a:pt x="4251688" y="0"/>
                </a:cubicBezTo>
                <a:close/>
                <a:moveTo>
                  <a:pt x="3409148" y="0"/>
                </a:moveTo>
                <a:cubicBezTo>
                  <a:pt x="3423406" y="0"/>
                  <a:pt x="3436843" y="3516"/>
                  <a:pt x="3448136" y="10682"/>
                </a:cubicBezTo>
                <a:lnTo>
                  <a:pt x="3370160" y="10682"/>
                </a:lnTo>
                <a:cubicBezTo>
                  <a:pt x="3381453" y="3516"/>
                  <a:pt x="3394890" y="0"/>
                  <a:pt x="3409148" y="0"/>
                </a:cubicBezTo>
                <a:close/>
                <a:moveTo>
                  <a:pt x="2566608" y="0"/>
                </a:moveTo>
                <a:cubicBezTo>
                  <a:pt x="2580866" y="0"/>
                  <a:pt x="2594303" y="3516"/>
                  <a:pt x="2605596" y="10682"/>
                </a:cubicBezTo>
                <a:lnTo>
                  <a:pt x="2527620" y="10682"/>
                </a:lnTo>
                <a:cubicBezTo>
                  <a:pt x="2538913" y="3516"/>
                  <a:pt x="2552350" y="0"/>
                  <a:pt x="2566608" y="0"/>
                </a:cubicBezTo>
                <a:close/>
                <a:moveTo>
                  <a:pt x="1724068" y="0"/>
                </a:moveTo>
                <a:cubicBezTo>
                  <a:pt x="1738326" y="0"/>
                  <a:pt x="1751763" y="3516"/>
                  <a:pt x="1763056" y="10682"/>
                </a:cubicBezTo>
                <a:lnTo>
                  <a:pt x="1685080" y="10682"/>
                </a:lnTo>
                <a:cubicBezTo>
                  <a:pt x="1696373" y="3516"/>
                  <a:pt x="1709810" y="0"/>
                  <a:pt x="1724068" y="0"/>
                </a:cubicBezTo>
                <a:close/>
                <a:moveTo>
                  <a:pt x="881528" y="0"/>
                </a:moveTo>
                <a:cubicBezTo>
                  <a:pt x="895786" y="0"/>
                  <a:pt x="909223" y="3516"/>
                  <a:pt x="920516" y="10682"/>
                </a:cubicBezTo>
                <a:lnTo>
                  <a:pt x="842540" y="10682"/>
                </a:lnTo>
                <a:cubicBezTo>
                  <a:pt x="853833" y="3516"/>
                  <a:pt x="867270" y="0"/>
                  <a:pt x="881528" y="0"/>
                </a:cubicBezTo>
                <a:close/>
                <a:moveTo>
                  <a:pt x="38988" y="0"/>
                </a:moveTo>
                <a:cubicBezTo>
                  <a:pt x="53246" y="0"/>
                  <a:pt x="66683" y="3516"/>
                  <a:pt x="77976" y="10682"/>
                </a:cubicBezTo>
                <a:lnTo>
                  <a:pt x="0" y="10682"/>
                </a:lnTo>
                <a:cubicBezTo>
                  <a:pt x="11293" y="3516"/>
                  <a:pt x="24730" y="0"/>
                  <a:pt x="3898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03" name="Oval 902"/>
          <p:cNvSpPr/>
          <p:nvPr/>
        </p:nvSpPr>
        <p:spPr>
          <a:xfrm>
            <a:off x="712049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04" name="Oval 903"/>
          <p:cNvSpPr/>
          <p:nvPr/>
        </p:nvSpPr>
        <p:spPr>
          <a:xfrm>
            <a:off x="37745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05" name="Oval 904"/>
          <p:cNvSpPr/>
          <p:nvPr/>
        </p:nvSpPr>
        <p:spPr>
          <a:xfrm>
            <a:off x="122033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06" name="Oval 905"/>
          <p:cNvSpPr/>
          <p:nvPr/>
        </p:nvSpPr>
        <p:spPr>
          <a:xfrm>
            <a:off x="206321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07" name="Oval 906"/>
          <p:cNvSpPr/>
          <p:nvPr/>
        </p:nvSpPr>
        <p:spPr>
          <a:xfrm>
            <a:off x="290609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08" name="Oval 907"/>
          <p:cNvSpPr/>
          <p:nvPr/>
        </p:nvSpPr>
        <p:spPr>
          <a:xfrm>
            <a:off x="374897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09" name="Oval 908"/>
          <p:cNvSpPr/>
          <p:nvPr/>
        </p:nvSpPr>
        <p:spPr>
          <a:xfrm>
            <a:off x="459185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0" name="Oval 909"/>
          <p:cNvSpPr/>
          <p:nvPr/>
        </p:nvSpPr>
        <p:spPr>
          <a:xfrm>
            <a:off x="543473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1" name="Oval 910"/>
          <p:cNvSpPr/>
          <p:nvPr/>
        </p:nvSpPr>
        <p:spPr>
          <a:xfrm>
            <a:off x="627761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2" name="Oval 911"/>
          <p:cNvSpPr/>
          <p:nvPr/>
        </p:nvSpPr>
        <p:spPr>
          <a:xfrm>
            <a:off x="880625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3" name="Oval 912"/>
          <p:cNvSpPr/>
          <p:nvPr/>
        </p:nvSpPr>
        <p:spPr>
          <a:xfrm>
            <a:off x="796337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4" name="Oval 913"/>
          <p:cNvSpPr/>
          <p:nvPr/>
        </p:nvSpPr>
        <p:spPr>
          <a:xfrm>
            <a:off x="1049201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5" name="Oval 914"/>
          <p:cNvSpPr/>
          <p:nvPr/>
        </p:nvSpPr>
        <p:spPr>
          <a:xfrm>
            <a:off x="964913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6" name="Oval 915"/>
          <p:cNvSpPr/>
          <p:nvPr/>
        </p:nvSpPr>
        <p:spPr>
          <a:xfrm>
            <a:off x="1133489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7" name="Oval 916"/>
          <p:cNvSpPr/>
          <p:nvPr/>
        </p:nvSpPr>
        <p:spPr>
          <a:xfrm>
            <a:off x="712049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8" name="Oval 917"/>
          <p:cNvSpPr/>
          <p:nvPr/>
        </p:nvSpPr>
        <p:spPr>
          <a:xfrm>
            <a:off x="37745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9" name="Oval 918"/>
          <p:cNvSpPr/>
          <p:nvPr/>
        </p:nvSpPr>
        <p:spPr>
          <a:xfrm>
            <a:off x="122033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0" name="Oval 919"/>
          <p:cNvSpPr/>
          <p:nvPr/>
        </p:nvSpPr>
        <p:spPr>
          <a:xfrm>
            <a:off x="206321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1" name="Oval 920"/>
          <p:cNvSpPr/>
          <p:nvPr/>
        </p:nvSpPr>
        <p:spPr>
          <a:xfrm>
            <a:off x="290609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2" name="Oval 921"/>
          <p:cNvSpPr/>
          <p:nvPr/>
        </p:nvSpPr>
        <p:spPr>
          <a:xfrm>
            <a:off x="374897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3" name="Oval 922"/>
          <p:cNvSpPr/>
          <p:nvPr/>
        </p:nvSpPr>
        <p:spPr>
          <a:xfrm>
            <a:off x="459185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4" name="Oval 923"/>
          <p:cNvSpPr/>
          <p:nvPr/>
        </p:nvSpPr>
        <p:spPr>
          <a:xfrm>
            <a:off x="543473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5" name="Oval 924"/>
          <p:cNvSpPr/>
          <p:nvPr/>
        </p:nvSpPr>
        <p:spPr>
          <a:xfrm>
            <a:off x="627761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6" name="Oval 925"/>
          <p:cNvSpPr/>
          <p:nvPr/>
        </p:nvSpPr>
        <p:spPr>
          <a:xfrm>
            <a:off x="880625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7" name="Oval 926"/>
          <p:cNvSpPr/>
          <p:nvPr/>
        </p:nvSpPr>
        <p:spPr>
          <a:xfrm>
            <a:off x="796337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8" name="Oval 927"/>
          <p:cNvSpPr/>
          <p:nvPr/>
        </p:nvSpPr>
        <p:spPr>
          <a:xfrm>
            <a:off x="1049201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9" name="Oval 928"/>
          <p:cNvSpPr/>
          <p:nvPr/>
        </p:nvSpPr>
        <p:spPr>
          <a:xfrm>
            <a:off x="964913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0" name="Oval 929"/>
          <p:cNvSpPr/>
          <p:nvPr/>
        </p:nvSpPr>
        <p:spPr>
          <a:xfrm>
            <a:off x="1133489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1" name="Oval 930"/>
          <p:cNvSpPr/>
          <p:nvPr/>
        </p:nvSpPr>
        <p:spPr>
          <a:xfrm>
            <a:off x="712049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2" name="Oval 931"/>
          <p:cNvSpPr/>
          <p:nvPr/>
        </p:nvSpPr>
        <p:spPr>
          <a:xfrm>
            <a:off x="37745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3" name="Oval 932"/>
          <p:cNvSpPr/>
          <p:nvPr/>
        </p:nvSpPr>
        <p:spPr>
          <a:xfrm>
            <a:off x="122033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4" name="Oval 933"/>
          <p:cNvSpPr/>
          <p:nvPr/>
        </p:nvSpPr>
        <p:spPr>
          <a:xfrm>
            <a:off x="206321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5" name="Oval 934"/>
          <p:cNvSpPr/>
          <p:nvPr/>
        </p:nvSpPr>
        <p:spPr>
          <a:xfrm>
            <a:off x="290609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6" name="Oval 935"/>
          <p:cNvSpPr/>
          <p:nvPr/>
        </p:nvSpPr>
        <p:spPr>
          <a:xfrm>
            <a:off x="374897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7" name="Oval 936"/>
          <p:cNvSpPr/>
          <p:nvPr/>
        </p:nvSpPr>
        <p:spPr>
          <a:xfrm>
            <a:off x="459185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8" name="Oval 937"/>
          <p:cNvSpPr/>
          <p:nvPr/>
        </p:nvSpPr>
        <p:spPr>
          <a:xfrm>
            <a:off x="543473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9" name="Oval 938"/>
          <p:cNvSpPr/>
          <p:nvPr/>
        </p:nvSpPr>
        <p:spPr>
          <a:xfrm>
            <a:off x="627761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0" name="Oval 939"/>
          <p:cNvSpPr/>
          <p:nvPr/>
        </p:nvSpPr>
        <p:spPr>
          <a:xfrm>
            <a:off x="880625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1" name="Oval 940"/>
          <p:cNvSpPr/>
          <p:nvPr/>
        </p:nvSpPr>
        <p:spPr>
          <a:xfrm>
            <a:off x="796337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2" name="Oval 941"/>
          <p:cNvSpPr/>
          <p:nvPr/>
        </p:nvSpPr>
        <p:spPr>
          <a:xfrm>
            <a:off x="1049201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3" name="Oval 942"/>
          <p:cNvSpPr/>
          <p:nvPr/>
        </p:nvSpPr>
        <p:spPr>
          <a:xfrm>
            <a:off x="964913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4" name="Oval 943"/>
          <p:cNvSpPr/>
          <p:nvPr/>
        </p:nvSpPr>
        <p:spPr>
          <a:xfrm>
            <a:off x="1133489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5" name="Oval 944"/>
          <p:cNvSpPr/>
          <p:nvPr/>
        </p:nvSpPr>
        <p:spPr>
          <a:xfrm>
            <a:off x="712049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6" name="Oval 945"/>
          <p:cNvSpPr/>
          <p:nvPr/>
        </p:nvSpPr>
        <p:spPr>
          <a:xfrm>
            <a:off x="37745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7" name="Oval 946"/>
          <p:cNvSpPr/>
          <p:nvPr/>
        </p:nvSpPr>
        <p:spPr>
          <a:xfrm>
            <a:off x="122033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8" name="Oval 947"/>
          <p:cNvSpPr/>
          <p:nvPr/>
        </p:nvSpPr>
        <p:spPr>
          <a:xfrm>
            <a:off x="206321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9" name="Oval 948"/>
          <p:cNvSpPr/>
          <p:nvPr/>
        </p:nvSpPr>
        <p:spPr>
          <a:xfrm>
            <a:off x="290609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0" name="Oval 949"/>
          <p:cNvSpPr/>
          <p:nvPr/>
        </p:nvSpPr>
        <p:spPr>
          <a:xfrm>
            <a:off x="374897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1" name="Oval 950"/>
          <p:cNvSpPr/>
          <p:nvPr/>
        </p:nvSpPr>
        <p:spPr>
          <a:xfrm>
            <a:off x="459185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2" name="Oval 951"/>
          <p:cNvSpPr/>
          <p:nvPr/>
        </p:nvSpPr>
        <p:spPr>
          <a:xfrm>
            <a:off x="543473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3" name="Oval 952"/>
          <p:cNvSpPr/>
          <p:nvPr/>
        </p:nvSpPr>
        <p:spPr>
          <a:xfrm>
            <a:off x="627761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4" name="Oval 953"/>
          <p:cNvSpPr/>
          <p:nvPr/>
        </p:nvSpPr>
        <p:spPr>
          <a:xfrm>
            <a:off x="880625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5" name="Oval 954"/>
          <p:cNvSpPr/>
          <p:nvPr/>
        </p:nvSpPr>
        <p:spPr>
          <a:xfrm>
            <a:off x="796337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6" name="Oval 955"/>
          <p:cNvSpPr/>
          <p:nvPr/>
        </p:nvSpPr>
        <p:spPr>
          <a:xfrm>
            <a:off x="1049201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7" name="Oval 956"/>
          <p:cNvSpPr/>
          <p:nvPr/>
        </p:nvSpPr>
        <p:spPr>
          <a:xfrm>
            <a:off x="964913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8" name="Oval 957"/>
          <p:cNvSpPr/>
          <p:nvPr/>
        </p:nvSpPr>
        <p:spPr>
          <a:xfrm>
            <a:off x="1133489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9" name="Oval 958"/>
          <p:cNvSpPr/>
          <p:nvPr/>
        </p:nvSpPr>
        <p:spPr>
          <a:xfrm>
            <a:off x="712049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0" name="Oval 959"/>
          <p:cNvSpPr/>
          <p:nvPr/>
        </p:nvSpPr>
        <p:spPr>
          <a:xfrm>
            <a:off x="37745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1" name="Oval 960"/>
          <p:cNvSpPr/>
          <p:nvPr/>
        </p:nvSpPr>
        <p:spPr>
          <a:xfrm>
            <a:off x="122033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2" name="Oval 961"/>
          <p:cNvSpPr/>
          <p:nvPr/>
        </p:nvSpPr>
        <p:spPr>
          <a:xfrm>
            <a:off x="206321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3" name="Oval 962"/>
          <p:cNvSpPr/>
          <p:nvPr/>
        </p:nvSpPr>
        <p:spPr>
          <a:xfrm>
            <a:off x="290609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4" name="Oval 963"/>
          <p:cNvSpPr/>
          <p:nvPr/>
        </p:nvSpPr>
        <p:spPr>
          <a:xfrm>
            <a:off x="374897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5" name="Oval 964"/>
          <p:cNvSpPr/>
          <p:nvPr/>
        </p:nvSpPr>
        <p:spPr>
          <a:xfrm>
            <a:off x="459185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6" name="Oval 965"/>
          <p:cNvSpPr/>
          <p:nvPr/>
        </p:nvSpPr>
        <p:spPr>
          <a:xfrm>
            <a:off x="543473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7" name="Oval 966"/>
          <p:cNvSpPr/>
          <p:nvPr/>
        </p:nvSpPr>
        <p:spPr>
          <a:xfrm>
            <a:off x="627761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8" name="Oval 967"/>
          <p:cNvSpPr/>
          <p:nvPr/>
        </p:nvSpPr>
        <p:spPr>
          <a:xfrm>
            <a:off x="880625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9" name="Oval 968"/>
          <p:cNvSpPr/>
          <p:nvPr/>
        </p:nvSpPr>
        <p:spPr>
          <a:xfrm>
            <a:off x="796337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70" name="Oval 969"/>
          <p:cNvSpPr/>
          <p:nvPr/>
        </p:nvSpPr>
        <p:spPr>
          <a:xfrm>
            <a:off x="1049201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71" name="Oval 970"/>
          <p:cNvSpPr/>
          <p:nvPr/>
        </p:nvSpPr>
        <p:spPr>
          <a:xfrm>
            <a:off x="964913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72" name="Oval 971"/>
          <p:cNvSpPr/>
          <p:nvPr/>
        </p:nvSpPr>
        <p:spPr>
          <a:xfrm>
            <a:off x="1133489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tIns="45720" rIns="91440" bIns="4572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97F9324-8EEE-46DF-A647-1D7A8FC07E13}" type="datetimeFigureOut">
              <a:rPr lang="en-US" smtClean="0"/>
              <a:t>01/03/2024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F7F193-1BC1-4402-932B-6F7E26B6421E}" type="slidenum">
              <a:rPr lang="en-US" smtClean="0"/>
              <a:t>‹#›</a:t>
            </a:fld>
            <a:endParaRPr lang="en-US"/>
          </a:p>
        </p:txBody>
      </p:sp>
      <p:cxnSp>
        <p:nvCxnSpPr>
          <p:cNvPr id="8" name="Straight Connector 7"/>
          <p:cNvCxnSpPr/>
          <p:nvPr/>
        </p:nvCxnSpPr>
        <p:spPr>
          <a:xfrm flipV="1">
            <a:off x="8386842" y="5264106"/>
            <a:ext cx="0" cy="91440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57930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8"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97F9324-8EEE-46DF-A647-1D7A8FC07E13}" type="datetimeFigureOut">
              <a:rPr lang="en-US" smtClean="0"/>
              <a:t>01/03/2024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F7F193-1BC1-4402-932B-6F7E26B6421E}" type="slidenum">
              <a:rPr lang="en-US" smtClean="0"/>
              <a:t>‹#›</a:t>
            </a:fld>
            <a:endParaRPr lang="en-US"/>
          </a:p>
        </p:txBody>
      </p:sp>
    </p:spTree>
    <p:extLst>
      <p:ext uri="{BB962C8B-B14F-4D97-AF65-F5344CB8AC3E}">
        <p14:creationId xmlns:p14="http://schemas.microsoft.com/office/powerpoint/2010/main" val="963786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3"/>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89320"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3"/>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89320"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7F9324-8EEE-46DF-A647-1D7A8FC07E13}" type="datetimeFigureOut">
              <a:rPr lang="en-US" smtClean="0"/>
              <a:t>01/03/2024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4F7F193-1BC1-4402-932B-6F7E26B6421E}" type="slidenum">
              <a:rPr lang="en-US" smtClean="0"/>
              <a:t>‹#›</a:t>
            </a:fld>
            <a:endParaRPr lang="en-US"/>
          </a:p>
        </p:txBody>
      </p:sp>
    </p:spTree>
    <p:extLst>
      <p:ext uri="{BB962C8B-B14F-4D97-AF65-F5344CB8AC3E}">
        <p14:creationId xmlns:p14="http://schemas.microsoft.com/office/powerpoint/2010/main" val="2259647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97F9324-8EEE-46DF-A647-1D7A8FC07E13}" type="datetimeFigureOut">
              <a:rPr lang="en-US" smtClean="0"/>
              <a:t>01/03/2024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4F7F193-1BC1-4402-932B-6F7E26B6421E}" type="slidenum">
              <a:rPr lang="en-US" smtClean="0"/>
              <a:t>‹#›</a:t>
            </a:fld>
            <a:endParaRPr lang="en-US"/>
          </a:p>
        </p:txBody>
      </p:sp>
    </p:spTree>
    <p:extLst>
      <p:ext uri="{BB962C8B-B14F-4D97-AF65-F5344CB8AC3E}">
        <p14:creationId xmlns:p14="http://schemas.microsoft.com/office/powerpoint/2010/main" val="1126776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7F9324-8EEE-46DF-A647-1D7A8FC07E13}" type="datetimeFigureOut">
              <a:rPr lang="en-US" smtClean="0"/>
              <a:t>01/03/2024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4F7F193-1BC1-4402-932B-6F7E26B6421E}" type="slidenum">
              <a:rPr lang="en-US" smtClean="0"/>
              <a:t>‹#›</a:t>
            </a:fld>
            <a:endParaRPr lang="en-US"/>
          </a:p>
        </p:txBody>
      </p:sp>
    </p:spTree>
    <p:extLst>
      <p:ext uri="{BB962C8B-B14F-4D97-AF65-F5344CB8AC3E}">
        <p14:creationId xmlns:p14="http://schemas.microsoft.com/office/powerpoint/2010/main" val="3151208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7F9324-8EEE-46DF-A647-1D7A8FC07E13}" type="datetimeFigureOut">
              <a:rPr lang="en-US" smtClean="0"/>
              <a:t>01/03/2024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F7F193-1BC1-4402-932B-6F7E26B6421E}" type="slidenum">
              <a:rPr lang="en-US" smtClean="0"/>
              <a:t>‹#›</a:t>
            </a:fld>
            <a:endParaRPr lang="en-US"/>
          </a:p>
        </p:txBody>
      </p:sp>
    </p:spTree>
    <p:extLst>
      <p:ext uri="{BB962C8B-B14F-4D97-AF65-F5344CB8AC3E}">
        <p14:creationId xmlns:p14="http://schemas.microsoft.com/office/powerpoint/2010/main" val="410194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3">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7F9324-8EEE-46DF-A647-1D7A8FC07E13}" type="datetimeFigureOut">
              <a:rPr lang="en-US" smtClean="0"/>
              <a:t>01/03/2024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4F7F193-1BC1-4402-932B-6F7E26B6421E}" type="slidenum">
              <a:rPr lang="en-US" smtClean="0"/>
              <a:t>‹#›</a:t>
            </a:fld>
            <a:endParaRPr lang="en-US"/>
          </a:p>
        </p:txBody>
      </p:sp>
      <p:cxnSp>
        <p:nvCxnSpPr>
          <p:cNvPr id="9" name="Straight Connector 8"/>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1535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1"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8" y="6470704"/>
            <a:ext cx="2154142"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97F9324-8EEE-46DF-A647-1D7A8FC07E13}" type="datetimeFigureOut">
              <a:rPr lang="en-US" smtClean="0"/>
              <a:t>01/03/2024</a:t>
            </a:fld>
            <a:endParaRPr lang="en-US"/>
          </a:p>
        </p:txBody>
      </p:sp>
      <p:sp>
        <p:nvSpPr>
          <p:cNvPr id="5" name="Footer Placeholder 4"/>
          <p:cNvSpPr>
            <a:spLocks noGrp="1"/>
          </p:cNvSpPr>
          <p:nvPr>
            <p:ph type="ftr" sz="quarter" idx="3"/>
          </p:nvPr>
        </p:nvSpPr>
        <p:spPr>
          <a:xfrm>
            <a:off x="4842932" y="6470704"/>
            <a:ext cx="5901458"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4" y="6470704"/>
            <a:ext cx="973666"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04F7F193-1BC1-4402-932B-6F7E26B6421E}"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3836490"/>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3"/>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3"/>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8.jpeg"/><Relationship Id="rId4" Type="http://schemas.openxmlformats.org/officeDocument/2006/relationships/image" Target="../media/image27.jpe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63CA1E5-837D-2285-5576-55D4BE9EC3D6}"/>
              </a:ext>
            </a:extLst>
          </p:cNvPr>
          <p:cNvSpPr>
            <a:spLocks noGrp="1"/>
          </p:cNvSpPr>
          <p:nvPr>
            <p:ph type="ctrTitle"/>
          </p:nvPr>
        </p:nvSpPr>
        <p:spPr>
          <a:xfrm>
            <a:off x="631791" y="3557239"/>
            <a:ext cx="7766936" cy="3061010"/>
          </a:xfrm>
        </p:spPr>
        <p:txBody>
          <a:bodyPr>
            <a:normAutofit/>
          </a:bodyPr>
          <a:lstStyle/>
          <a:p>
            <a:pPr algn="l"/>
            <a:r>
              <a:rPr lang="en-US" dirty="0"/>
              <a:t>Welcome!</a:t>
            </a:r>
            <a:br>
              <a:rPr lang="en-US" dirty="0"/>
            </a:br>
            <a:br>
              <a:rPr lang="en-US" dirty="0"/>
            </a:br>
            <a:r>
              <a:rPr lang="en-US" sz="3100" dirty="0"/>
              <a:t>ECWMF Data processing workshop</a:t>
            </a:r>
            <a:br>
              <a:rPr lang="en-US" sz="3100" dirty="0"/>
            </a:br>
            <a:br>
              <a:rPr lang="en-US" sz="3100" dirty="0"/>
            </a:br>
            <a:r>
              <a:rPr lang="en-US" sz="3100" dirty="0"/>
              <a:t>11</a:t>
            </a:r>
            <a:r>
              <a:rPr lang="en-US" sz="3100" baseline="30000" dirty="0"/>
              <a:t>th</a:t>
            </a:r>
            <a:r>
              <a:rPr lang="en-US" sz="3100" dirty="0"/>
              <a:t> -12</a:t>
            </a:r>
            <a:r>
              <a:rPr lang="en-US" sz="3100" baseline="30000" dirty="0"/>
              <a:t>th</a:t>
            </a:r>
            <a:r>
              <a:rPr lang="en-US" sz="3100" dirty="0"/>
              <a:t> January 2023</a:t>
            </a:r>
          </a:p>
        </p:txBody>
      </p:sp>
      <p:sp>
        <p:nvSpPr>
          <p:cNvPr id="7" name="Subtitle 6">
            <a:extLst>
              <a:ext uri="{FF2B5EF4-FFF2-40B4-BE49-F238E27FC236}">
                <a16:creationId xmlns:a16="http://schemas.microsoft.com/office/drawing/2014/main" id="{A31D7696-B950-F3FE-518F-9A1AA4C5A9CF}"/>
              </a:ext>
            </a:extLst>
          </p:cNvPr>
          <p:cNvSpPr>
            <a:spLocks noGrp="1"/>
          </p:cNvSpPr>
          <p:nvPr>
            <p:ph type="subTitle" idx="1"/>
          </p:nvPr>
        </p:nvSpPr>
        <p:spPr/>
        <p:txBody>
          <a:bodyPr/>
          <a:lstStyle/>
          <a:p>
            <a:endParaRPr lang="en-US" dirty="0"/>
          </a:p>
        </p:txBody>
      </p:sp>
      <p:pic>
        <p:nvPicPr>
          <p:cNvPr id="9" name="Picture 8">
            <a:extLst>
              <a:ext uri="{FF2B5EF4-FFF2-40B4-BE49-F238E27FC236}">
                <a16:creationId xmlns:a16="http://schemas.microsoft.com/office/drawing/2014/main" id="{D6F9BF87-8DBB-FD2A-CE1C-541131EE4607}"/>
              </a:ext>
            </a:extLst>
          </p:cNvPr>
          <p:cNvPicPr>
            <a:picLocks noChangeAspect="1"/>
          </p:cNvPicPr>
          <p:nvPr/>
        </p:nvPicPr>
        <p:blipFill>
          <a:blip r:embed="rId3"/>
          <a:stretch>
            <a:fillRect/>
          </a:stretch>
        </p:blipFill>
        <p:spPr>
          <a:xfrm>
            <a:off x="7994693" y="4011983"/>
            <a:ext cx="4008467" cy="2606266"/>
          </a:xfrm>
          <a:prstGeom prst="rect">
            <a:avLst/>
          </a:prstGeom>
        </p:spPr>
      </p:pic>
      <p:pic>
        <p:nvPicPr>
          <p:cNvPr id="11" name="Picture 10">
            <a:extLst>
              <a:ext uri="{FF2B5EF4-FFF2-40B4-BE49-F238E27FC236}">
                <a16:creationId xmlns:a16="http://schemas.microsoft.com/office/drawing/2014/main" id="{09B568F0-A738-958D-D63E-E4A6F546A6F9}"/>
              </a:ext>
            </a:extLst>
          </p:cNvPr>
          <p:cNvPicPr>
            <a:picLocks noChangeAspect="1"/>
          </p:cNvPicPr>
          <p:nvPr/>
        </p:nvPicPr>
        <p:blipFill>
          <a:blip r:embed="rId4"/>
          <a:stretch>
            <a:fillRect/>
          </a:stretch>
        </p:blipFill>
        <p:spPr>
          <a:xfrm>
            <a:off x="5906632" y="1166040"/>
            <a:ext cx="4176122" cy="2606266"/>
          </a:xfrm>
          <a:prstGeom prst="rect">
            <a:avLst/>
          </a:prstGeom>
        </p:spPr>
      </p:pic>
    </p:spTree>
    <p:extLst>
      <p:ext uri="{BB962C8B-B14F-4D97-AF65-F5344CB8AC3E}">
        <p14:creationId xmlns:p14="http://schemas.microsoft.com/office/powerpoint/2010/main" val="41176851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9B578D-334D-3D7D-0260-409F6E597557}"/>
              </a:ext>
            </a:extLst>
          </p:cNvPr>
          <p:cNvSpPr>
            <a:spLocks noGrp="1"/>
          </p:cNvSpPr>
          <p:nvPr>
            <p:ph type="title"/>
          </p:nvPr>
        </p:nvSpPr>
        <p:spPr/>
        <p:txBody>
          <a:bodyPr/>
          <a:lstStyle/>
          <a:p>
            <a:r>
              <a:rPr lang="en-US" dirty="0"/>
              <a:t>ECMWF Products:</a:t>
            </a:r>
            <a:br>
              <a:rPr lang="en-US" dirty="0"/>
            </a:br>
            <a:r>
              <a:rPr lang="en-US" dirty="0"/>
              <a:t>NMHS Non-commercial license</a:t>
            </a:r>
          </a:p>
        </p:txBody>
      </p:sp>
      <p:sp>
        <p:nvSpPr>
          <p:cNvPr id="6" name="Text Placeholder 5">
            <a:extLst>
              <a:ext uri="{FF2B5EF4-FFF2-40B4-BE49-F238E27FC236}">
                <a16:creationId xmlns:a16="http://schemas.microsoft.com/office/drawing/2014/main" id="{FA987187-40C9-1E85-8BD4-031E3A171818}"/>
              </a:ext>
            </a:extLst>
          </p:cNvPr>
          <p:cNvSpPr>
            <a:spLocks noGrp="1"/>
          </p:cNvSpPr>
          <p:nvPr>
            <p:ph type="body" sz="half" idx="2"/>
          </p:nvPr>
        </p:nvSpPr>
        <p:spPr/>
        <p:txBody>
          <a:bodyPr/>
          <a:lstStyle/>
          <a:p>
            <a:endParaRPr lang="en-US" dirty="0"/>
          </a:p>
        </p:txBody>
      </p:sp>
      <p:pic>
        <p:nvPicPr>
          <p:cNvPr id="12" name="Picture Placeholder 11">
            <a:extLst>
              <a:ext uri="{FF2B5EF4-FFF2-40B4-BE49-F238E27FC236}">
                <a16:creationId xmlns:a16="http://schemas.microsoft.com/office/drawing/2014/main" id="{0C733BFA-6227-32B7-96B3-053DCDEEF14E}"/>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0340" b="10340"/>
          <a:stretch>
            <a:fillRect/>
          </a:stretch>
        </p:blipFill>
        <p:spPr/>
      </p:pic>
    </p:spTree>
    <p:extLst>
      <p:ext uri="{BB962C8B-B14F-4D97-AF65-F5344CB8AC3E}">
        <p14:creationId xmlns:p14="http://schemas.microsoft.com/office/powerpoint/2010/main" val="992153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F7C22-F078-6C3A-D72A-77AADAAD7363}"/>
              </a:ext>
            </a:extLst>
          </p:cNvPr>
          <p:cNvSpPr>
            <a:spLocks noGrp="1"/>
          </p:cNvSpPr>
          <p:nvPr>
            <p:ph type="title"/>
          </p:nvPr>
        </p:nvSpPr>
        <p:spPr/>
        <p:txBody>
          <a:bodyPr/>
          <a:lstStyle/>
          <a:p>
            <a:r>
              <a:rPr lang="en-US" dirty="0"/>
              <a:t>LICENSE AGREEMENT </a:t>
            </a:r>
          </a:p>
        </p:txBody>
      </p:sp>
      <p:sp>
        <p:nvSpPr>
          <p:cNvPr id="4" name="Content Placeholder 3">
            <a:extLst>
              <a:ext uri="{FF2B5EF4-FFF2-40B4-BE49-F238E27FC236}">
                <a16:creationId xmlns:a16="http://schemas.microsoft.com/office/drawing/2014/main" id="{1EE7963C-8D67-95F3-5E52-6D9E15BAF46B}"/>
              </a:ext>
            </a:extLst>
          </p:cNvPr>
          <p:cNvSpPr>
            <a:spLocks noGrp="1"/>
          </p:cNvSpPr>
          <p:nvPr>
            <p:ph sz="half" idx="2"/>
          </p:nvPr>
        </p:nvSpPr>
        <p:spPr/>
        <p:txBody>
          <a:bodyPr/>
          <a:lstStyle/>
          <a:p>
            <a:r>
              <a:rPr lang="en-US" dirty="0"/>
              <a:t>Agreement Type: </a:t>
            </a:r>
            <a:r>
              <a:rPr lang="en-US" i="1" dirty="0"/>
              <a:t>NMHS Non- Commercial</a:t>
            </a:r>
          </a:p>
          <a:p>
            <a:r>
              <a:rPr lang="en-US" dirty="0"/>
              <a:t>Cost: </a:t>
            </a:r>
            <a:r>
              <a:rPr lang="en-US" i="1" dirty="0"/>
              <a:t>EUR 20,000</a:t>
            </a:r>
          </a:p>
          <a:p>
            <a:r>
              <a:rPr lang="en-US" dirty="0"/>
              <a:t>Package: </a:t>
            </a:r>
            <a:r>
              <a:rPr lang="en-US" i="1" dirty="0"/>
              <a:t>GOLD</a:t>
            </a:r>
          </a:p>
          <a:p>
            <a:r>
              <a:rPr lang="en-US" dirty="0"/>
              <a:t>Data Vol: </a:t>
            </a:r>
            <a:r>
              <a:rPr lang="en-US" i="1" dirty="0"/>
              <a:t>50-100 GB per day</a:t>
            </a:r>
          </a:p>
        </p:txBody>
      </p:sp>
      <p:pic>
        <p:nvPicPr>
          <p:cNvPr id="5" name="Picture Placeholder 7">
            <a:extLst>
              <a:ext uri="{FF2B5EF4-FFF2-40B4-BE49-F238E27FC236}">
                <a16:creationId xmlns:a16="http://schemas.microsoft.com/office/drawing/2014/main" id="{D6F9605B-D139-530F-3213-76D7270FEC9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t="22801" b="22801"/>
          <a:stretch>
            <a:fillRect/>
          </a:stretch>
        </p:blipFill>
        <p:spPr>
          <a:xfrm>
            <a:off x="468351" y="1984917"/>
            <a:ext cx="5187485" cy="3088887"/>
          </a:xfrm>
          <a:ln w="38100">
            <a:solidFill>
              <a:schemeClr val="tx1"/>
            </a:solidFill>
          </a:ln>
        </p:spPr>
      </p:pic>
      <p:sp>
        <p:nvSpPr>
          <p:cNvPr id="6" name="TextBox 5">
            <a:extLst>
              <a:ext uri="{FF2B5EF4-FFF2-40B4-BE49-F238E27FC236}">
                <a16:creationId xmlns:a16="http://schemas.microsoft.com/office/drawing/2014/main" id="{86934C9F-5CAF-8036-F0C1-AE9287AF015A}"/>
              </a:ext>
            </a:extLst>
          </p:cNvPr>
          <p:cNvSpPr txBox="1"/>
          <p:nvPr/>
        </p:nvSpPr>
        <p:spPr>
          <a:xfrm>
            <a:off x="5940223" y="1821430"/>
            <a:ext cx="3135277" cy="369332"/>
          </a:xfrm>
          <a:prstGeom prst="rect">
            <a:avLst/>
          </a:prstGeom>
          <a:noFill/>
        </p:spPr>
        <p:txBody>
          <a:bodyPr wrap="square" rtlCol="0">
            <a:spAutoFit/>
          </a:bodyPr>
          <a:lstStyle/>
          <a:p>
            <a:r>
              <a:rPr lang="en-US" dirty="0"/>
              <a:t>Signed : 30 November 2023</a:t>
            </a:r>
          </a:p>
        </p:txBody>
      </p:sp>
      <p:pic>
        <p:nvPicPr>
          <p:cNvPr id="7" name="Picture 6">
            <a:extLst>
              <a:ext uri="{FF2B5EF4-FFF2-40B4-BE49-F238E27FC236}">
                <a16:creationId xmlns:a16="http://schemas.microsoft.com/office/drawing/2014/main" id="{8EC13D0E-6082-6CD9-50B3-9C6669DA5ADE}"/>
              </a:ext>
            </a:extLst>
          </p:cNvPr>
          <p:cNvPicPr>
            <a:picLocks noChangeAspect="1"/>
          </p:cNvPicPr>
          <p:nvPr/>
        </p:nvPicPr>
        <p:blipFill>
          <a:blip r:embed="rId3"/>
          <a:stretch>
            <a:fillRect/>
          </a:stretch>
        </p:blipFill>
        <p:spPr>
          <a:xfrm>
            <a:off x="1024128" y="5169042"/>
            <a:ext cx="6706181" cy="1615580"/>
          </a:xfrm>
          <a:prstGeom prst="rect">
            <a:avLst/>
          </a:prstGeom>
        </p:spPr>
      </p:pic>
      <p:sp>
        <p:nvSpPr>
          <p:cNvPr id="8" name="TextBox 7">
            <a:extLst>
              <a:ext uri="{FF2B5EF4-FFF2-40B4-BE49-F238E27FC236}">
                <a16:creationId xmlns:a16="http://schemas.microsoft.com/office/drawing/2014/main" id="{5BDB69F0-87DB-BB53-F8C0-C02B753078A0}"/>
              </a:ext>
            </a:extLst>
          </p:cNvPr>
          <p:cNvSpPr txBox="1"/>
          <p:nvPr/>
        </p:nvSpPr>
        <p:spPr>
          <a:xfrm>
            <a:off x="89209" y="5274972"/>
            <a:ext cx="1439711" cy="369332"/>
          </a:xfrm>
          <a:prstGeom prst="rect">
            <a:avLst/>
          </a:prstGeom>
          <a:noFill/>
        </p:spPr>
        <p:txBody>
          <a:bodyPr wrap="square" rtlCol="0">
            <a:spAutoFit/>
          </a:bodyPr>
          <a:lstStyle/>
          <a:p>
            <a:r>
              <a:rPr lang="en-US" dirty="0"/>
              <a:t>Purpose: </a:t>
            </a:r>
          </a:p>
        </p:txBody>
      </p:sp>
      <p:sp>
        <p:nvSpPr>
          <p:cNvPr id="10" name="TextBox 9">
            <a:extLst>
              <a:ext uri="{FF2B5EF4-FFF2-40B4-BE49-F238E27FC236}">
                <a16:creationId xmlns:a16="http://schemas.microsoft.com/office/drawing/2014/main" id="{49F13087-4895-1280-430B-743E2C5DD876}"/>
              </a:ext>
            </a:extLst>
          </p:cNvPr>
          <p:cNvSpPr txBox="1"/>
          <p:nvPr/>
        </p:nvSpPr>
        <p:spPr>
          <a:xfrm>
            <a:off x="7650689" y="6328318"/>
            <a:ext cx="4754881" cy="461665"/>
          </a:xfrm>
          <a:prstGeom prst="rect">
            <a:avLst/>
          </a:prstGeom>
          <a:noFill/>
        </p:spPr>
        <p:txBody>
          <a:bodyPr wrap="square">
            <a:spAutoFit/>
          </a:bodyPr>
          <a:lstStyle/>
          <a:p>
            <a:r>
              <a:rPr lang="en-US" sz="1200" dirty="0"/>
              <a:t>https://www.ecmwf.int/en/forecasts/access-forecasts/use-cases-and-licence-conditions/guidelines-interpretation-rules-and</a:t>
            </a:r>
          </a:p>
        </p:txBody>
      </p:sp>
    </p:spTree>
    <p:extLst>
      <p:ext uri="{BB962C8B-B14F-4D97-AF65-F5344CB8AC3E}">
        <p14:creationId xmlns:p14="http://schemas.microsoft.com/office/powerpoint/2010/main" val="1174126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1D0E8-F029-BABB-2E29-5E02922336A3}"/>
              </a:ext>
            </a:extLst>
          </p:cNvPr>
          <p:cNvSpPr>
            <a:spLocks noGrp="1"/>
          </p:cNvSpPr>
          <p:nvPr>
            <p:ph type="title"/>
          </p:nvPr>
        </p:nvSpPr>
        <p:spPr/>
        <p:txBody>
          <a:bodyPr/>
          <a:lstStyle/>
          <a:p>
            <a:r>
              <a:rPr lang="en-US" dirty="0"/>
              <a:t>High RES forecast</a:t>
            </a:r>
          </a:p>
        </p:txBody>
      </p:sp>
      <p:graphicFrame>
        <p:nvGraphicFramePr>
          <p:cNvPr id="9" name="Diagram 8">
            <a:extLst>
              <a:ext uri="{FF2B5EF4-FFF2-40B4-BE49-F238E27FC236}">
                <a16:creationId xmlns:a16="http://schemas.microsoft.com/office/drawing/2014/main" id="{7C0C63C5-4374-2423-99D8-1E4BBE28B79A}"/>
              </a:ext>
            </a:extLst>
          </p:cNvPr>
          <p:cNvGraphicFramePr/>
          <p:nvPr>
            <p:extLst>
              <p:ext uri="{D42A27DB-BD31-4B8C-83A1-F6EECF244321}">
                <p14:modId xmlns:p14="http://schemas.microsoft.com/office/powerpoint/2010/main" val="4036582313"/>
              </p:ext>
            </p:extLst>
          </p:nvPr>
        </p:nvGraphicFramePr>
        <p:xfrm>
          <a:off x="-351884" y="1918904"/>
          <a:ext cx="5721815" cy="34285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780810BE-7973-BDE2-CB30-F82CFC4907FD}"/>
              </a:ext>
            </a:extLst>
          </p:cNvPr>
          <p:cNvSpPr txBox="1"/>
          <p:nvPr/>
        </p:nvSpPr>
        <p:spPr>
          <a:xfrm>
            <a:off x="0" y="1807387"/>
            <a:ext cx="2509023" cy="923330"/>
          </a:xfrm>
          <a:prstGeom prst="rect">
            <a:avLst/>
          </a:prstGeom>
          <a:solidFill>
            <a:schemeClr val="accent3"/>
          </a:solidFill>
        </p:spPr>
        <p:txBody>
          <a:bodyPr wrap="square" rtlCol="0">
            <a:spAutoFit/>
          </a:bodyPr>
          <a:lstStyle/>
          <a:p>
            <a:r>
              <a:rPr lang="en-US" u="sng" dirty="0"/>
              <a:t>ATMOSPHERIC Model High Resolution (HRES)</a:t>
            </a:r>
            <a:r>
              <a:rPr lang="en-US" dirty="0"/>
              <a:t>: Single level products  </a:t>
            </a:r>
          </a:p>
        </p:txBody>
      </p:sp>
      <p:sp>
        <p:nvSpPr>
          <p:cNvPr id="14" name="TextBox 13">
            <a:extLst>
              <a:ext uri="{FF2B5EF4-FFF2-40B4-BE49-F238E27FC236}">
                <a16:creationId xmlns:a16="http://schemas.microsoft.com/office/drawing/2014/main" id="{D5903866-6906-E8C0-F60B-5D18DDBD7863}"/>
              </a:ext>
            </a:extLst>
          </p:cNvPr>
          <p:cNvSpPr txBox="1"/>
          <p:nvPr/>
        </p:nvSpPr>
        <p:spPr>
          <a:xfrm>
            <a:off x="6921190" y="142511"/>
            <a:ext cx="2278566" cy="1200329"/>
          </a:xfrm>
          <a:prstGeom prst="rect">
            <a:avLst/>
          </a:prstGeom>
          <a:solidFill>
            <a:schemeClr val="accent3"/>
          </a:solidFill>
        </p:spPr>
        <p:txBody>
          <a:bodyPr wrap="square">
            <a:spAutoFit/>
          </a:bodyPr>
          <a:lstStyle/>
          <a:p>
            <a:r>
              <a:rPr lang="en-US" u="sng" dirty="0"/>
              <a:t>ATMOSPHERIC Model High Resolution forecast </a:t>
            </a:r>
            <a:r>
              <a:rPr lang="en-US" dirty="0"/>
              <a:t>: Pressure level products  </a:t>
            </a:r>
          </a:p>
        </p:txBody>
      </p:sp>
      <p:graphicFrame>
        <p:nvGraphicFramePr>
          <p:cNvPr id="15" name="Diagram 14">
            <a:extLst>
              <a:ext uri="{FF2B5EF4-FFF2-40B4-BE49-F238E27FC236}">
                <a16:creationId xmlns:a16="http://schemas.microsoft.com/office/drawing/2014/main" id="{37292A3C-952D-9175-363D-182AE7B368D5}"/>
              </a:ext>
            </a:extLst>
          </p:cNvPr>
          <p:cNvGraphicFramePr/>
          <p:nvPr>
            <p:extLst>
              <p:ext uri="{D42A27DB-BD31-4B8C-83A1-F6EECF244321}">
                <p14:modId xmlns:p14="http://schemas.microsoft.com/office/powerpoint/2010/main" val="1346076779"/>
              </p:ext>
            </p:extLst>
          </p:nvPr>
        </p:nvGraphicFramePr>
        <p:xfrm>
          <a:off x="5884164" y="870122"/>
          <a:ext cx="4092497" cy="427607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8" name="TextBox 17">
            <a:extLst>
              <a:ext uri="{FF2B5EF4-FFF2-40B4-BE49-F238E27FC236}">
                <a16:creationId xmlns:a16="http://schemas.microsoft.com/office/drawing/2014/main" id="{B0961AC7-CD84-11A7-8C86-703D7CFE7239}"/>
              </a:ext>
            </a:extLst>
          </p:cNvPr>
          <p:cNvSpPr txBox="1"/>
          <p:nvPr/>
        </p:nvSpPr>
        <p:spPr>
          <a:xfrm>
            <a:off x="9476604" y="350449"/>
            <a:ext cx="2765502" cy="923330"/>
          </a:xfrm>
          <a:prstGeom prst="rect">
            <a:avLst/>
          </a:prstGeom>
          <a:noFill/>
        </p:spPr>
        <p:txBody>
          <a:bodyPr wrap="square" rtlCol="0">
            <a:spAutoFit/>
          </a:bodyPr>
          <a:lstStyle/>
          <a:p>
            <a:r>
              <a:rPr lang="en-US" dirty="0"/>
              <a:t>Seven (7) Pressure levels: 200,300,400,500,700,850 and 925</a:t>
            </a:r>
          </a:p>
        </p:txBody>
      </p:sp>
      <p:sp>
        <p:nvSpPr>
          <p:cNvPr id="21" name="TextBox 20">
            <a:extLst>
              <a:ext uri="{FF2B5EF4-FFF2-40B4-BE49-F238E27FC236}">
                <a16:creationId xmlns:a16="http://schemas.microsoft.com/office/drawing/2014/main" id="{2117E636-B2FE-97CC-E614-6C192A1E32E5}"/>
              </a:ext>
            </a:extLst>
          </p:cNvPr>
          <p:cNvSpPr txBox="1"/>
          <p:nvPr/>
        </p:nvSpPr>
        <p:spPr>
          <a:xfrm>
            <a:off x="5116625" y="5024325"/>
            <a:ext cx="3839699" cy="646331"/>
          </a:xfrm>
          <a:prstGeom prst="rect">
            <a:avLst/>
          </a:prstGeom>
          <a:solidFill>
            <a:schemeClr val="accent3"/>
          </a:solidFill>
        </p:spPr>
        <p:txBody>
          <a:bodyPr wrap="square">
            <a:spAutoFit/>
          </a:bodyPr>
          <a:lstStyle/>
          <a:p>
            <a:r>
              <a:rPr lang="en-US" u="sng" dirty="0"/>
              <a:t>OCEAN WAVE MODEL high resolution (HRES-WAM) </a:t>
            </a:r>
            <a:r>
              <a:rPr lang="en-US" dirty="0"/>
              <a:t>products </a:t>
            </a:r>
          </a:p>
        </p:txBody>
      </p:sp>
    </p:spTree>
    <p:extLst>
      <p:ext uri="{BB962C8B-B14F-4D97-AF65-F5344CB8AC3E}">
        <p14:creationId xmlns:p14="http://schemas.microsoft.com/office/powerpoint/2010/main" val="591075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23278-2237-44D7-F2D6-E6C27E1FEE87}"/>
              </a:ext>
            </a:extLst>
          </p:cNvPr>
          <p:cNvSpPr>
            <a:spLocks noGrp="1"/>
          </p:cNvSpPr>
          <p:nvPr>
            <p:ph type="title"/>
          </p:nvPr>
        </p:nvSpPr>
        <p:spPr>
          <a:xfrm>
            <a:off x="834557" y="243591"/>
            <a:ext cx="9720072" cy="1499616"/>
          </a:xfrm>
        </p:spPr>
        <p:txBody>
          <a:bodyPr/>
          <a:lstStyle/>
          <a:p>
            <a:r>
              <a:rPr lang="en-US" dirty="0"/>
              <a:t>High RES forecast</a:t>
            </a:r>
          </a:p>
        </p:txBody>
      </p:sp>
      <p:graphicFrame>
        <p:nvGraphicFramePr>
          <p:cNvPr id="6" name="Content Placeholder 5">
            <a:extLst>
              <a:ext uri="{FF2B5EF4-FFF2-40B4-BE49-F238E27FC236}">
                <a16:creationId xmlns:a16="http://schemas.microsoft.com/office/drawing/2014/main" id="{E3C4B3E7-9723-1FFD-5D80-29B1B41D5108}"/>
              </a:ext>
            </a:extLst>
          </p:cNvPr>
          <p:cNvGraphicFramePr>
            <a:graphicFrameLocks noGrp="1"/>
          </p:cNvGraphicFramePr>
          <p:nvPr>
            <p:ph sz="half" idx="1"/>
            <p:extLst>
              <p:ext uri="{D42A27DB-BD31-4B8C-83A1-F6EECF244321}">
                <p14:modId xmlns:p14="http://schemas.microsoft.com/office/powerpoint/2010/main" val="3415294006"/>
              </p:ext>
            </p:extLst>
          </p:nvPr>
        </p:nvGraphicFramePr>
        <p:xfrm>
          <a:off x="6413310" y="-446"/>
          <a:ext cx="4754562" cy="3665807"/>
        </p:xfrm>
        <a:graphic>
          <a:graphicData uri="http://schemas.openxmlformats.org/drawingml/2006/table">
            <a:tbl>
              <a:tblPr firstRow="1" bandRow="1">
                <a:tableStyleId>{5C22544A-7EE6-4342-B048-85BDC9FD1C3A}</a:tableStyleId>
              </a:tblPr>
              <a:tblGrid>
                <a:gridCol w="2377281">
                  <a:extLst>
                    <a:ext uri="{9D8B030D-6E8A-4147-A177-3AD203B41FA5}">
                      <a16:colId xmlns:a16="http://schemas.microsoft.com/office/drawing/2014/main" val="1587132919"/>
                    </a:ext>
                  </a:extLst>
                </a:gridCol>
                <a:gridCol w="2377281">
                  <a:extLst>
                    <a:ext uri="{9D8B030D-6E8A-4147-A177-3AD203B41FA5}">
                      <a16:colId xmlns:a16="http://schemas.microsoft.com/office/drawing/2014/main" val="4179051388"/>
                    </a:ext>
                  </a:extLst>
                </a:gridCol>
              </a:tblGrid>
              <a:tr h="396159">
                <a:tc>
                  <a:txBody>
                    <a:bodyPr/>
                    <a:lstStyle/>
                    <a:p>
                      <a:r>
                        <a:rPr lang="en-US" dirty="0"/>
                        <a:t>Single level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35 single level products plus HRES TC Tracks  </a:t>
                      </a:r>
                    </a:p>
                  </a:txBody>
                  <a:tcPr/>
                </a:tc>
                <a:extLst>
                  <a:ext uri="{0D108BD9-81ED-4DB2-BD59-A6C34878D82A}">
                    <a16:rowId xmlns:a16="http://schemas.microsoft.com/office/drawing/2014/main" val="3243720085"/>
                  </a:ext>
                </a:extLst>
              </a:tr>
              <a:tr h="396159">
                <a:tc>
                  <a:txBody>
                    <a:bodyPr/>
                    <a:lstStyle/>
                    <a:p>
                      <a:r>
                        <a:rPr lang="en-US" dirty="0"/>
                        <a:t>Base times</a:t>
                      </a:r>
                    </a:p>
                  </a:txBody>
                  <a:tcPr/>
                </a:tc>
                <a:tc>
                  <a:txBody>
                    <a:bodyPr/>
                    <a:lstStyle/>
                    <a:p>
                      <a:r>
                        <a:rPr lang="en-US" dirty="0"/>
                        <a:t>00,06,12,18</a:t>
                      </a:r>
                    </a:p>
                  </a:txBody>
                  <a:tcPr/>
                </a:tc>
                <a:extLst>
                  <a:ext uri="{0D108BD9-81ED-4DB2-BD59-A6C34878D82A}">
                    <a16:rowId xmlns:a16="http://schemas.microsoft.com/office/drawing/2014/main" val="4084359952"/>
                  </a:ext>
                </a:extLst>
              </a:tr>
              <a:tr h="396159">
                <a:tc>
                  <a:txBody>
                    <a:bodyPr/>
                    <a:lstStyle/>
                    <a:p>
                      <a:r>
                        <a:rPr lang="en-US" dirty="0"/>
                        <a:t>Grid</a:t>
                      </a:r>
                    </a:p>
                  </a:txBody>
                  <a:tcPr/>
                </a:tc>
                <a:tc>
                  <a:txBody>
                    <a:bodyPr/>
                    <a:lstStyle/>
                    <a:p>
                      <a:r>
                        <a:rPr lang="en-US" dirty="0"/>
                        <a:t>0.1</a:t>
                      </a:r>
                    </a:p>
                  </a:txBody>
                  <a:tcPr/>
                </a:tc>
                <a:extLst>
                  <a:ext uri="{0D108BD9-81ED-4DB2-BD59-A6C34878D82A}">
                    <a16:rowId xmlns:a16="http://schemas.microsoft.com/office/drawing/2014/main" val="122853781"/>
                  </a:ext>
                </a:extLst>
              </a:tr>
              <a:tr h="1562930">
                <a:tc>
                  <a:txBody>
                    <a:bodyPr/>
                    <a:lstStyle/>
                    <a:p>
                      <a:r>
                        <a:rPr lang="en-US" dirty="0"/>
                        <a:t>Forecast time-steps</a:t>
                      </a:r>
                    </a:p>
                  </a:txBody>
                  <a:tcPr/>
                </a:tc>
                <a:tc>
                  <a:txBody>
                    <a:bodyPr/>
                    <a:lstStyle/>
                    <a:p>
                      <a:r>
                        <a:rPr lang="en-US" dirty="0"/>
                        <a:t>00 &amp; 12 : 0 to 90 by 1, 93 to 144 by 3, 150 to 168 by 6.</a:t>
                      </a:r>
                    </a:p>
                    <a:p>
                      <a:endParaRPr lang="en-US" dirty="0"/>
                    </a:p>
                    <a:p>
                      <a:r>
                        <a:rPr lang="en-US" dirty="0"/>
                        <a:t>06 &amp; 18: 0 to 90 by 1</a:t>
                      </a:r>
                    </a:p>
                  </a:txBody>
                  <a:tcPr/>
                </a:tc>
                <a:extLst>
                  <a:ext uri="{0D108BD9-81ED-4DB2-BD59-A6C34878D82A}">
                    <a16:rowId xmlns:a16="http://schemas.microsoft.com/office/drawing/2014/main" val="3055990408"/>
                  </a:ext>
                </a:extLst>
              </a:tr>
              <a:tr h="396159">
                <a:tc>
                  <a:txBody>
                    <a:bodyPr/>
                    <a:lstStyle/>
                    <a:p>
                      <a:r>
                        <a:rPr lang="en-US" dirty="0"/>
                        <a:t>Areas</a:t>
                      </a:r>
                    </a:p>
                  </a:txBody>
                  <a:tcPr/>
                </a:tc>
                <a:tc>
                  <a:txBody>
                    <a:bodyPr/>
                    <a:lstStyle/>
                    <a:p>
                      <a:r>
                        <a:rPr lang="en-US" dirty="0"/>
                        <a:t>40N, -5S, 100W, 160E</a:t>
                      </a:r>
                    </a:p>
                  </a:txBody>
                  <a:tcPr/>
                </a:tc>
                <a:extLst>
                  <a:ext uri="{0D108BD9-81ED-4DB2-BD59-A6C34878D82A}">
                    <a16:rowId xmlns:a16="http://schemas.microsoft.com/office/drawing/2014/main" val="1574590518"/>
                  </a:ext>
                </a:extLst>
              </a:tr>
            </a:tbl>
          </a:graphicData>
        </a:graphic>
      </p:graphicFrame>
      <p:graphicFrame>
        <p:nvGraphicFramePr>
          <p:cNvPr id="7" name="Content Placeholder 6">
            <a:extLst>
              <a:ext uri="{FF2B5EF4-FFF2-40B4-BE49-F238E27FC236}">
                <a16:creationId xmlns:a16="http://schemas.microsoft.com/office/drawing/2014/main" id="{4A3D0406-8D90-DE82-BB9B-B72315C8DD5B}"/>
              </a:ext>
            </a:extLst>
          </p:cNvPr>
          <p:cNvGraphicFramePr>
            <a:graphicFrameLocks noGrp="1"/>
          </p:cNvGraphicFramePr>
          <p:nvPr>
            <p:ph sz="half" idx="2"/>
            <p:extLst>
              <p:ext uri="{D42A27DB-BD31-4B8C-83A1-F6EECF244321}">
                <p14:modId xmlns:p14="http://schemas.microsoft.com/office/powerpoint/2010/main" val="3303483804"/>
              </p:ext>
            </p:extLst>
          </p:nvPr>
        </p:nvGraphicFramePr>
        <p:xfrm>
          <a:off x="6413502" y="3199954"/>
          <a:ext cx="4754562" cy="3963095"/>
        </p:xfrm>
        <a:graphic>
          <a:graphicData uri="http://schemas.openxmlformats.org/drawingml/2006/table">
            <a:tbl>
              <a:tblPr firstRow="1" bandRow="1">
                <a:tableStyleId>{5C22544A-7EE6-4342-B048-85BDC9FD1C3A}</a:tableStyleId>
              </a:tblPr>
              <a:tblGrid>
                <a:gridCol w="2377281">
                  <a:extLst>
                    <a:ext uri="{9D8B030D-6E8A-4147-A177-3AD203B41FA5}">
                      <a16:colId xmlns:a16="http://schemas.microsoft.com/office/drawing/2014/main" val="515140052"/>
                    </a:ext>
                  </a:extLst>
                </a:gridCol>
                <a:gridCol w="2377281">
                  <a:extLst>
                    <a:ext uri="{9D8B030D-6E8A-4147-A177-3AD203B41FA5}">
                      <a16:colId xmlns:a16="http://schemas.microsoft.com/office/drawing/2014/main" val="1585993419"/>
                    </a:ext>
                  </a:extLst>
                </a:gridCol>
              </a:tblGrid>
              <a:tr h="331323">
                <a:tc>
                  <a:txBody>
                    <a:bodyPr/>
                    <a:lstStyle/>
                    <a:p>
                      <a:r>
                        <a:rPr lang="en-US" dirty="0"/>
                        <a:t>Pressure level </a:t>
                      </a:r>
                    </a:p>
                  </a:txBody>
                  <a:tcPr/>
                </a:tc>
                <a:tc>
                  <a:txBody>
                    <a:bodyPr/>
                    <a:lstStyle/>
                    <a:p>
                      <a:r>
                        <a:rPr lang="en-US" dirty="0"/>
                        <a:t>6 products for 7 PLs (200,300,400,500,700,850,925) </a:t>
                      </a:r>
                    </a:p>
                  </a:txBody>
                  <a:tcPr/>
                </a:tc>
                <a:extLst>
                  <a:ext uri="{0D108BD9-81ED-4DB2-BD59-A6C34878D82A}">
                    <a16:rowId xmlns:a16="http://schemas.microsoft.com/office/drawing/2014/main" val="4052208498"/>
                  </a:ext>
                </a:extLst>
              </a:tr>
              <a:tr h="331323">
                <a:tc>
                  <a:txBody>
                    <a:bodyPr/>
                    <a:lstStyle/>
                    <a:p>
                      <a:r>
                        <a:rPr lang="en-US" dirty="0"/>
                        <a:t>Base times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00,06,12,18</a:t>
                      </a:r>
                    </a:p>
                  </a:txBody>
                  <a:tcPr/>
                </a:tc>
                <a:extLst>
                  <a:ext uri="{0D108BD9-81ED-4DB2-BD59-A6C34878D82A}">
                    <a16:rowId xmlns:a16="http://schemas.microsoft.com/office/drawing/2014/main" val="3144252470"/>
                  </a:ext>
                </a:extLst>
              </a:tr>
              <a:tr h="331323">
                <a:tc>
                  <a:txBody>
                    <a:bodyPr/>
                    <a:lstStyle/>
                    <a:p>
                      <a:r>
                        <a:rPr lang="en-US" dirty="0"/>
                        <a:t>Grid</a:t>
                      </a:r>
                    </a:p>
                  </a:txBody>
                  <a:tcPr/>
                </a:tc>
                <a:tc>
                  <a:txBody>
                    <a:bodyPr/>
                    <a:lstStyle/>
                    <a:p>
                      <a:r>
                        <a:rPr lang="en-US" dirty="0"/>
                        <a:t>0.1</a:t>
                      </a:r>
                    </a:p>
                  </a:txBody>
                  <a:tcPr/>
                </a:tc>
                <a:extLst>
                  <a:ext uri="{0D108BD9-81ED-4DB2-BD59-A6C34878D82A}">
                    <a16:rowId xmlns:a16="http://schemas.microsoft.com/office/drawing/2014/main" val="2963932486"/>
                  </a:ext>
                </a:extLst>
              </a:tr>
              <a:tr h="1573783">
                <a:tc>
                  <a:txBody>
                    <a:bodyPr/>
                    <a:lstStyle/>
                    <a:p>
                      <a:r>
                        <a:rPr lang="en-US" dirty="0"/>
                        <a:t>Forecast time-steps</a:t>
                      </a:r>
                    </a:p>
                  </a:txBody>
                  <a:tcPr/>
                </a:tc>
                <a:tc>
                  <a:txBody>
                    <a:bodyPr/>
                    <a:lstStyle/>
                    <a:p>
                      <a:r>
                        <a:rPr lang="en-US" dirty="0"/>
                        <a:t>00 &amp; 12 : 0 to 90 by 1, 93 to 144 by 3, 150 to 168 by 6.</a:t>
                      </a:r>
                    </a:p>
                    <a:p>
                      <a:endParaRPr lang="en-US" dirty="0"/>
                    </a:p>
                    <a:p>
                      <a:r>
                        <a:rPr lang="en-US" dirty="0"/>
                        <a:t>06 &amp; 18: 0 to 90 by 1</a:t>
                      </a:r>
                    </a:p>
                    <a:p>
                      <a:endParaRPr lang="en-US" dirty="0"/>
                    </a:p>
                  </a:txBody>
                  <a:tcPr/>
                </a:tc>
                <a:extLst>
                  <a:ext uri="{0D108BD9-81ED-4DB2-BD59-A6C34878D82A}">
                    <a16:rowId xmlns:a16="http://schemas.microsoft.com/office/drawing/2014/main" val="1098280955"/>
                  </a:ext>
                </a:extLst>
              </a:tr>
              <a:tr h="579815">
                <a:tc>
                  <a:txBody>
                    <a:bodyPr/>
                    <a:lstStyle/>
                    <a:p>
                      <a:r>
                        <a:rPr lang="en-US" dirty="0"/>
                        <a:t>Areas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40N, -5S, 100W, 160E</a:t>
                      </a:r>
                    </a:p>
                  </a:txBody>
                  <a:tcPr/>
                </a:tc>
                <a:extLst>
                  <a:ext uri="{0D108BD9-81ED-4DB2-BD59-A6C34878D82A}">
                    <a16:rowId xmlns:a16="http://schemas.microsoft.com/office/drawing/2014/main" val="3725342535"/>
                  </a:ext>
                </a:extLst>
              </a:tr>
            </a:tbl>
          </a:graphicData>
        </a:graphic>
      </p:graphicFrame>
      <p:graphicFrame>
        <p:nvGraphicFramePr>
          <p:cNvPr id="8" name="Diagram 7">
            <a:extLst>
              <a:ext uri="{FF2B5EF4-FFF2-40B4-BE49-F238E27FC236}">
                <a16:creationId xmlns:a16="http://schemas.microsoft.com/office/drawing/2014/main" id="{E5E9474E-82B8-B5FF-D012-6FEDB55F9665}"/>
              </a:ext>
            </a:extLst>
          </p:cNvPr>
          <p:cNvGraphicFramePr/>
          <p:nvPr>
            <p:extLst>
              <p:ext uri="{D42A27DB-BD31-4B8C-83A1-F6EECF244321}">
                <p14:modId xmlns:p14="http://schemas.microsoft.com/office/powerpoint/2010/main" val="479105303"/>
              </p:ext>
            </p:extLst>
          </p:nvPr>
        </p:nvGraphicFramePr>
        <p:xfrm>
          <a:off x="1519045" y="1305518"/>
          <a:ext cx="309756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90550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23278-2237-44D7-F2D6-E6C27E1FEE87}"/>
              </a:ext>
            </a:extLst>
          </p:cNvPr>
          <p:cNvSpPr>
            <a:spLocks noGrp="1"/>
          </p:cNvSpPr>
          <p:nvPr>
            <p:ph type="title"/>
          </p:nvPr>
        </p:nvSpPr>
        <p:spPr>
          <a:xfrm>
            <a:off x="834557" y="243591"/>
            <a:ext cx="9720072" cy="1499616"/>
          </a:xfrm>
        </p:spPr>
        <p:txBody>
          <a:bodyPr/>
          <a:lstStyle/>
          <a:p>
            <a:r>
              <a:rPr lang="en-US" dirty="0"/>
              <a:t>High RES forecast</a:t>
            </a:r>
          </a:p>
        </p:txBody>
      </p:sp>
      <p:graphicFrame>
        <p:nvGraphicFramePr>
          <p:cNvPr id="6" name="Content Placeholder 5">
            <a:extLst>
              <a:ext uri="{FF2B5EF4-FFF2-40B4-BE49-F238E27FC236}">
                <a16:creationId xmlns:a16="http://schemas.microsoft.com/office/drawing/2014/main" id="{E3C4B3E7-9723-1FFD-5D80-29B1B41D5108}"/>
              </a:ext>
            </a:extLst>
          </p:cNvPr>
          <p:cNvGraphicFramePr>
            <a:graphicFrameLocks noGrp="1"/>
          </p:cNvGraphicFramePr>
          <p:nvPr>
            <p:ph sz="half" idx="1"/>
            <p:extLst>
              <p:ext uri="{D42A27DB-BD31-4B8C-83A1-F6EECF244321}">
                <p14:modId xmlns:p14="http://schemas.microsoft.com/office/powerpoint/2010/main" val="1985077876"/>
              </p:ext>
            </p:extLst>
          </p:nvPr>
        </p:nvGraphicFramePr>
        <p:xfrm>
          <a:off x="5800067" y="2162891"/>
          <a:ext cx="4754562" cy="3391487"/>
        </p:xfrm>
        <a:graphic>
          <a:graphicData uri="http://schemas.openxmlformats.org/drawingml/2006/table">
            <a:tbl>
              <a:tblPr firstRow="1" bandRow="1">
                <a:tableStyleId>{5C22544A-7EE6-4342-B048-85BDC9FD1C3A}</a:tableStyleId>
              </a:tblPr>
              <a:tblGrid>
                <a:gridCol w="2377281">
                  <a:extLst>
                    <a:ext uri="{9D8B030D-6E8A-4147-A177-3AD203B41FA5}">
                      <a16:colId xmlns:a16="http://schemas.microsoft.com/office/drawing/2014/main" val="1587132919"/>
                    </a:ext>
                  </a:extLst>
                </a:gridCol>
                <a:gridCol w="2377281">
                  <a:extLst>
                    <a:ext uri="{9D8B030D-6E8A-4147-A177-3AD203B41FA5}">
                      <a16:colId xmlns:a16="http://schemas.microsoft.com/office/drawing/2014/main" val="4179051388"/>
                    </a:ext>
                  </a:extLst>
                </a:gridCol>
              </a:tblGrid>
              <a:tr h="396159">
                <a:tc>
                  <a:txBody>
                    <a:bodyPr/>
                    <a:lstStyle/>
                    <a:p>
                      <a:r>
                        <a:rPr lang="en-US" dirty="0"/>
                        <a:t>Single level </a:t>
                      </a:r>
                    </a:p>
                  </a:txBody>
                  <a:tcPr/>
                </a:tc>
                <a:tc>
                  <a:txBody>
                    <a:bodyPr/>
                    <a:lstStyle/>
                    <a:p>
                      <a:r>
                        <a:rPr lang="en-US" dirty="0"/>
                        <a:t>20 waves fields products</a:t>
                      </a:r>
                    </a:p>
                  </a:txBody>
                  <a:tcPr/>
                </a:tc>
                <a:extLst>
                  <a:ext uri="{0D108BD9-81ED-4DB2-BD59-A6C34878D82A}">
                    <a16:rowId xmlns:a16="http://schemas.microsoft.com/office/drawing/2014/main" val="3243720085"/>
                  </a:ext>
                </a:extLst>
              </a:tr>
              <a:tr h="396159">
                <a:tc>
                  <a:txBody>
                    <a:bodyPr/>
                    <a:lstStyle/>
                    <a:p>
                      <a:r>
                        <a:rPr lang="en-US" dirty="0"/>
                        <a:t>Base times</a:t>
                      </a:r>
                    </a:p>
                  </a:txBody>
                  <a:tcPr/>
                </a:tc>
                <a:tc>
                  <a:txBody>
                    <a:bodyPr/>
                    <a:lstStyle/>
                    <a:p>
                      <a:r>
                        <a:rPr lang="en-US" dirty="0"/>
                        <a:t>00,06,12,18</a:t>
                      </a:r>
                    </a:p>
                  </a:txBody>
                  <a:tcPr/>
                </a:tc>
                <a:extLst>
                  <a:ext uri="{0D108BD9-81ED-4DB2-BD59-A6C34878D82A}">
                    <a16:rowId xmlns:a16="http://schemas.microsoft.com/office/drawing/2014/main" val="4084359952"/>
                  </a:ext>
                </a:extLst>
              </a:tr>
              <a:tr h="396159">
                <a:tc>
                  <a:txBody>
                    <a:bodyPr/>
                    <a:lstStyle/>
                    <a:p>
                      <a:r>
                        <a:rPr lang="en-US" dirty="0"/>
                        <a:t>Grid</a:t>
                      </a:r>
                    </a:p>
                  </a:txBody>
                  <a:tcPr/>
                </a:tc>
                <a:tc>
                  <a:txBody>
                    <a:bodyPr/>
                    <a:lstStyle/>
                    <a:p>
                      <a:r>
                        <a:rPr lang="en-US" dirty="0"/>
                        <a:t>0.1</a:t>
                      </a:r>
                    </a:p>
                  </a:txBody>
                  <a:tcPr/>
                </a:tc>
                <a:extLst>
                  <a:ext uri="{0D108BD9-81ED-4DB2-BD59-A6C34878D82A}">
                    <a16:rowId xmlns:a16="http://schemas.microsoft.com/office/drawing/2014/main" val="122853781"/>
                  </a:ext>
                </a:extLst>
              </a:tr>
              <a:tr h="1562930">
                <a:tc>
                  <a:txBody>
                    <a:bodyPr/>
                    <a:lstStyle/>
                    <a:p>
                      <a:r>
                        <a:rPr lang="en-US" dirty="0"/>
                        <a:t>Forecast time-steps</a:t>
                      </a:r>
                    </a:p>
                  </a:txBody>
                  <a:tcPr/>
                </a:tc>
                <a:tc>
                  <a:txBody>
                    <a:bodyPr/>
                    <a:lstStyle/>
                    <a:p>
                      <a:r>
                        <a:rPr lang="en-US" dirty="0"/>
                        <a:t>00 &amp; 12 : 0 to 90 by 1, 93 to 144 by 3, 150 to 168 by 6.</a:t>
                      </a:r>
                    </a:p>
                    <a:p>
                      <a:endParaRPr lang="en-US" dirty="0"/>
                    </a:p>
                    <a:p>
                      <a:r>
                        <a:rPr lang="en-US" dirty="0"/>
                        <a:t>06 &amp; 18: 0 to 90 by 1</a:t>
                      </a:r>
                    </a:p>
                  </a:txBody>
                  <a:tcPr/>
                </a:tc>
                <a:extLst>
                  <a:ext uri="{0D108BD9-81ED-4DB2-BD59-A6C34878D82A}">
                    <a16:rowId xmlns:a16="http://schemas.microsoft.com/office/drawing/2014/main" val="3055990408"/>
                  </a:ext>
                </a:extLst>
              </a:tr>
              <a:tr h="396159">
                <a:tc>
                  <a:txBody>
                    <a:bodyPr/>
                    <a:lstStyle/>
                    <a:p>
                      <a:r>
                        <a:rPr lang="en-US" dirty="0"/>
                        <a:t>Areas</a:t>
                      </a:r>
                    </a:p>
                  </a:txBody>
                  <a:tcPr/>
                </a:tc>
                <a:tc>
                  <a:txBody>
                    <a:bodyPr/>
                    <a:lstStyle/>
                    <a:p>
                      <a:r>
                        <a:rPr lang="en-US" dirty="0"/>
                        <a:t>40N, -5S, 100W, 160E</a:t>
                      </a:r>
                    </a:p>
                  </a:txBody>
                  <a:tcPr/>
                </a:tc>
                <a:extLst>
                  <a:ext uri="{0D108BD9-81ED-4DB2-BD59-A6C34878D82A}">
                    <a16:rowId xmlns:a16="http://schemas.microsoft.com/office/drawing/2014/main" val="1574590518"/>
                  </a:ext>
                </a:extLst>
              </a:tr>
            </a:tbl>
          </a:graphicData>
        </a:graphic>
      </p:graphicFrame>
      <p:graphicFrame>
        <p:nvGraphicFramePr>
          <p:cNvPr id="8" name="Diagram 7">
            <a:extLst>
              <a:ext uri="{FF2B5EF4-FFF2-40B4-BE49-F238E27FC236}">
                <a16:creationId xmlns:a16="http://schemas.microsoft.com/office/drawing/2014/main" id="{E5E9474E-82B8-B5FF-D012-6FEDB55F9665}"/>
              </a:ext>
            </a:extLst>
          </p:cNvPr>
          <p:cNvGraphicFramePr/>
          <p:nvPr>
            <p:extLst>
              <p:ext uri="{D42A27DB-BD31-4B8C-83A1-F6EECF244321}">
                <p14:modId xmlns:p14="http://schemas.microsoft.com/office/powerpoint/2010/main" val="473821989"/>
              </p:ext>
            </p:extLst>
          </p:nvPr>
        </p:nvGraphicFramePr>
        <p:xfrm>
          <a:off x="1519045" y="1305518"/>
          <a:ext cx="309756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27055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F5A02-F4D0-8915-6CC3-5D2B9BE29C8F}"/>
              </a:ext>
            </a:extLst>
          </p:cNvPr>
          <p:cNvSpPr>
            <a:spLocks noGrp="1"/>
          </p:cNvSpPr>
          <p:nvPr>
            <p:ph type="title"/>
          </p:nvPr>
        </p:nvSpPr>
        <p:spPr/>
        <p:txBody>
          <a:bodyPr/>
          <a:lstStyle/>
          <a:p>
            <a:r>
              <a:rPr lang="en-US" dirty="0"/>
              <a:t>ENSEMBLE </a:t>
            </a:r>
          </a:p>
        </p:txBody>
      </p:sp>
      <p:sp>
        <p:nvSpPr>
          <p:cNvPr id="3" name="Content Placeholder 2">
            <a:extLst>
              <a:ext uri="{FF2B5EF4-FFF2-40B4-BE49-F238E27FC236}">
                <a16:creationId xmlns:a16="http://schemas.microsoft.com/office/drawing/2014/main" id="{14B32242-DB2E-2AF1-8B14-2A0A7C7CCF4B}"/>
              </a:ext>
            </a:extLst>
          </p:cNvPr>
          <p:cNvSpPr>
            <a:spLocks noGrp="1"/>
          </p:cNvSpPr>
          <p:nvPr>
            <p:ph idx="1"/>
          </p:nvPr>
        </p:nvSpPr>
        <p:spPr>
          <a:xfrm>
            <a:off x="1447800" y="1862253"/>
            <a:ext cx="9720071" cy="4023360"/>
          </a:xfrm>
        </p:spPr>
        <p:txBody>
          <a:bodyPr>
            <a:normAutofit fontScale="92500"/>
          </a:bodyPr>
          <a:lstStyle/>
          <a:p>
            <a:r>
              <a:rPr lang="en-US" dirty="0"/>
              <a:t>Why ensemble forecasting?</a:t>
            </a:r>
          </a:p>
          <a:p>
            <a:endParaRPr lang="en-US" dirty="0"/>
          </a:p>
          <a:p>
            <a:r>
              <a:rPr lang="en-US" dirty="0"/>
              <a:t>NWP cannot consistently or precisely produced correct forecast, there must be some uncertainty in the result of each  forecast.  If we could know the value of this uncertainty beforehand, it will greatly enhanced the value of the weather forecast.</a:t>
            </a:r>
          </a:p>
          <a:p>
            <a:endParaRPr lang="en-US" dirty="0"/>
          </a:p>
          <a:p>
            <a:r>
              <a:rPr lang="en-US" dirty="0"/>
              <a:t>The ECMWF forecast ensemble is based on the idea that incorrect forecast is the combination of the initial analysis errors and model deficiencies. </a:t>
            </a:r>
          </a:p>
          <a:p>
            <a:r>
              <a:rPr lang="en-US" dirty="0"/>
              <a:t>Forecast model can produced incorrect result because of initial condition uncertainties like lack of observations, observation errors, errors in the data assimilation, and model uncertainties like limited resolution, weaknesses in the parametrization, or physical processes. </a:t>
            </a:r>
          </a:p>
          <a:p>
            <a:endParaRPr lang="en-US" dirty="0"/>
          </a:p>
          <a:p>
            <a:endParaRPr lang="en-US" dirty="0"/>
          </a:p>
        </p:txBody>
      </p:sp>
    </p:spTree>
    <p:extLst>
      <p:ext uri="{BB962C8B-B14F-4D97-AF65-F5344CB8AC3E}">
        <p14:creationId xmlns:p14="http://schemas.microsoft.com/office/powerpoint/2010/main" val="959964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F5A02-F4D0-8915-6CC3-5D2B9BE29C8F}"/>
              </a:ext>
            </a:extLst>
          </p:cNvPr>
          <p:cNvSpPr>
            <a:spLocks noGrp="1"/>
          </p:cNvSpPr>
          <p:nvPr>
            <p:ph type="title"/>
          </p:nvPr>
        </p:nvSpPr>
        <p:spPr>
          <a:xfrm>
            <a:off x="600381" y="-39029"/>
            <a:ext cx="9720072" cy="1499616"/>
          </a:xfrm>
        </p:spPr>
        <p:txBody>
          <a:bodyPr/>
          <a:lstStyle/>
          <a:p>
            <a:r>
              <a:rPr lang="en-US" dirty="0"/>
              <a:t>ENSEMBLE </a:t>
            </a:r>
          </a:p>
        </p:txBody>
      </p:sp>
      <p:sp>
        <p:nvSpPr>
          <p:cNvPr id="6" name="TextBox 5">
            <a:extLst>
              <a:ext uri="{FF2B5EF4-FFF2-40B4-BE49-F238E27FC236}">
                <a16:creationId xmlns:a16="http://schemas.microsoft.com/office/drawing/2014/main" id="{65C818CC-56A4-6039-CF72-7AF554059DE6}"/>
              </a:ext>
            </a:extLst>
          </p:cNvPr>
          <p:cNvSpPr txBox="1"/>
          <p:nvPr/>
        </p:nvSpPr>
        <p:spPr>
          <a:xfrm>
            <a:off x="814736" y="1839951"/>
            <a:ext cx="4526698" cy="1477328"/>
          </a:xfrm>
          <a:prstGeom prst="rect">
            <a:avLst/>
          </a:prstGeom>
          <a:noFill/>
        </p:spPr>
        <p:txBody>
          <a:bodyPr wrap="square" rtlCol="0">
            <a:spAutoFit/>
          </a:bodyPr>
          <a:lstStyle/>
          <a:p>
            <a:r>
              <a:rPr lang="en-US" dirty="0"/>
              <a:t>The atmosphere is a chaotic system</a:t>
            </a:r>
          </a:p>
          <a:p>
            <a:r>
              <a:rPr lang="en-US" dirty="0"/>
              <a:t>    </a:t>
            </a:r>
            <a:r>
              <a:rPr lang="en-US" dirty="0">
                <a:sym typeface="Wingdings" panose="05000000000000000000" pitchFamily="2" charset="2"/>
              </a:rPr>
              <a:t>  We cannot perfectly measure the current state of the atmosphere</a:t>
            </a:r>
          </a:p>
          <a:p>
            <a:r>
              <a:rPr lang="en-US" dirty="0">
                <a:sym typeface="Wingdings" panose="05000000000000000000" pitchFamily="2" charset="2"/>
              </a:rPr>
              <a:t>    Small errors can grow to have major impact</a:t>
            </a:r>
            <a:endParaRPr lang="en-US" dirty="0"/>
          </a:p>
        </p:txBody>
      </p:sp>
      <p:pic>
        <p:nvPicPr>
          <p:cNvPr id="4100" name="Picture 4" descr="Observations | Copernicus">
            <a:extLst>
              <a:ext uri="{FF2B5EF4-FFF2-40B4-BE49-F238E27FC236}">
                <a16:creationId xmlns:a16="http://schemas.microsoft.com/office/drawing/2014/main" id="{DECB2BEB-FD4B-FAD5-0C85-6C74FEBAD0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736" y="3540722"/>
            <a:ext cx="3944978" cy="287663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9D79061-3468-DE33-2AD1-B40E6DEF36AE}"/>
              </a:ext>
            </a:extLst>
          </p:cNvPr>
          <p:cNvSpPr txBox="1"/>
          <p:nvPr/>
        </p:nvSpPr>
        <p:spPr>
          <a:xfrm>
            <a:off x="1237785" y="1338146"/>
            <a:ext cx="3033132" cy="367991"/>
          </a:xfrm>
          <a:prstGeom prst="rect">
            <a:avLst/>
          </a:prstGeom>
          <a:noFill/>
        </p:spPr>
        <p:txBody>
          <a:bodyPr wrap="square" rtlCol="0">
            <a:spAutoFit/>
          </a:bodyPr>
          <a:lstStyle/>
          <a:p>
            <a:r>
              <a:rPr lang="en-US" dirty="0"/>
              <a:t>Why ensemble? </a:t>
            </a:r>
          </a:p>
        </p:txBody>
      </p:sp>
      <p:pic>
        <p:nvPicPr>
          <p:cNvPr id="10" name="Picture 2" descr="Maths in a minute: Ensemble forecasting | plus.maths.org">
            <a:extLst>
              <a:ext uri="{FF2B5EF4-FFF2-40B4-BE49-F238E27FC236}">
                <a16:creationId xmlns:a16="http://schemas.microsoft.com/office/drawing/2014/main" id="{EB25A960-C14F-4D0F-F72C-17B9F939FD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0750" y="1801261"/>
            <a:ext cx="6191250" cy="27432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0461644-0F7D-C992-2ED2-A28D5D7CBE09}"/>
              </a:ext>
            </a:extLst>
          </p:cNvPr>
          <p:cNvSpPr txBox="1"/>
          <p:nvPr/>
        </p:nvSpPr>
        <p:spPr>
          <a:xfrm>
            <a:off x="6735336" y="210291"/>
            <a:ext cx="1962614" cy="369332"/>
          </a:xfrm>
          <a:prstGeom prst="rect">
            <a:avLst/>
          </a:prstGeom>
          <a:noFill/>
        </p:spPr>
        <p:txBody>
          <a:bodyPr wrap="square" rtlCol="0">
            <a:spAutoFit/>
          </a:bodyPr>
          <a:lstStyle/>
          <a:p>
            <a:r>
              <a:rPr lang="en-US" dirty="0"/>
              <a:t>Ensemble forecast</a:t>
            </a:r>
          </a:p>
        </p:txBody>
      </p:sp>
      <p:sp>
        <p:nvSpPr>
          <p:cNvPr id="12" name="TextBox 11">
            <a:extLst>
              <a:ext uri="{FF2B5EF4-FFF2-40B4-BE49-F238E27FC236}">
                <a16:creationId xmlns:a16="http://schemas.microsoft.com/office/drawing/2014/main" id="{7FFCB9AA-E39E-DB21-0DE9-CFE2B4BA153D}"/>
              </a:ext>
            </a:extLst>
          </p:cNvPr>
          <p:cNvSpPr txBox="1"/>
          <p:nvPr/>
        </p:nvSpPr>
        <p:spPr>
          <a:xfrm>
            <a:off x="7168491" y="600932"/>
            <a:ext cx="4117820" cy="1200329"/>
          </a:xfrm>
          <a:prstGeom prst="rect">
            <a:avLst/>
          </a:prstGeom>
          <a:noFill/>
        </p:spPr>
        <p:txBody>
          <a:bodyPr wrap="square" rtlCol="0">
            <a:spAutoFit/>
          </a:bodyPr>
          <a:lstStyle/>
          <a:p>
            <a:r>
              <a:rPr lang="en-US" dirty="0">
                <a:sym typeface="Wingdings" panose="05000000000000000000" pitchFamily="2" charset="2"/>
              </a:rPr>
              <a:t> </a:t>
            </a:r>
            <a:r>
              <a:rPr lang="en-US" dirty="0"/>
              <a:t>Parallel set of forecast from very slightly conditions and model formulations</a:t>
            </a:r>
          </a:p>
          <a:p>
            <a:endParaRPr lang="en-US" dirty="0"/>
          </a:p>
          <a:p>
            <a:r>
              <a:rPr lang="en-US" dirty="0">
                <a:sym typeface="Wingdings" panose="05000000000000000000" pitchFamily="2" charset="2"/>
              </a:rPr>
              <a:t> </a:t>
            </a:r>
            <a:r>
              <a:rPr lang="en-US" dirty="0"/>
              <a:t>Assess uncertainty in the forecast </a:t>
            </a:r>
          </a:p>
        </p:txBody>
      </p:sp>
      <p:sp>
        <p:nvSpPr>
          <p:cNvPr id="14" name="TextBox 13">
            <a:extLst>
              <a:ext uri="{FF2B5EF4-FFF2-40B4-BE49-F238E27FC236}">
                <a16:creationId xmlns:a16="http://schemas.microsoft.com/office/drawing/2014/main" id="{F0C5C64A-84F9-1721-FE1D-2946A6E5A563}"/>
              </a:ext>
            </a:extLst>
          </p:cNvPr>
          <p:cNvSpPr txBox="1"/>
          <p:nvPr/>
        </p:nvSpPr>
        <p:spPr>
          <a:xfrm>
            <a:off x="19281" y="6488668"/>
            <a:ext cx="6144322" cy="369332"/>
          </a:xfrm>
          <a:prstGeom prst="rect">
            <a:avLst/>
          </a:prstGeom>
          <a:noFill/>
        </p:spPr>
        <p:txBody>
          <a:bodyPr wrap="square">
            <a:spAutoFit/>
          </a:bodyPr>
          <a:lstStyle/>
          <a:p>
            <a:r>
              <a:rPr lang="en-US" dirty="0"/>
              <a:t>https://www.youtube.com/watch?v=TGWt8JfrzYk</a:t>
            </a:r>
          </a:p>
        </p:txBody>
      </p:sp>
      <p:pic>
        <p:nvPicPr>
          <p:cNvPr id="4102" name="Picture 6" descr="Ensemble Forecasting">
            <a:extLst>
              <a:ext uri="{FF2B5EF4-FFF2-40B4-BE49-F238E27FC236}">
                <a16:creationId xmlns:a16="http://schemas.microsoft.com/office/drawing/2014/main" id="{84521CA7-228E-2DA3-2E35-D9BAFE2F5F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5603" y="4688443"/>
            <a:ext cx="4360708" cy="1800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0814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23278-2237-44D7-F2D6-E6C27E1FEE87}"/>
              </a:ext>
            </a:extLst>
          </p:cNvPr>
          <p:cNvSpPr>
            <a:spLocks noGrp="1"/>
          </p:cNvSpPr>
          <p:nvPr>
            <p:ph type="title"/>
          </p:nvPr>
        </p:nvSpPr>
        <p:spPr>
          <a:xfrm>
            <a:off x="834557" y="243591"/>
            <a:ext cx="9720072" cy="1499616"/>
          </a:xfrm>
        </p:spPr>
        <p:txBody>
          <a:bodyPr/>
          <a:lstStyle/>
          <a:p>
            <a:r>
              <a:rPr lang="en-US" dirty="0"/>
              <a:t>ENS Products </a:t>
            </a:r>
          </a:p>
        </p:txBody>
      </p:sp>
      <p:graphicFrame>
        <p:nvGraphicFramePr>
          <p:cNvPr id="6" name="Content Placeholder 5">
            <a:extLst>
              <a:ext uri="{FF2B5EF4-FFF2-40B4-BE49-F238E27FC236}">
                <a16:creationId xmlns:a16="http://schemas.microsoft.com/office/drawing/2014/main" id="{E3C4B3E7-9723-1FFD-5D80-29B1B41D5108}"/>
              </a:ext>
            </a:extLst>
          </p:cNvPr>
          <p:cNvGraphicFramePr>
            <a:graphicFrameLocks noGrp="1"/>
          </p:cNvGraphicFramePr>
          <p:nvPr>
            <p:ph sz="half" idx="1"/>
            <p:extLst>
              <p:ext uri="{D42A27DB-BD31-4B8C-83A1-F6EECF244321}">
                <p14:modId xmlns:p14="http://schemas.microsoft.com/office/powerpoint/2010/main" val="4253615663"/>
              </p:ext>
            </p:extLst>
          </p:nvPr>
        </p:nvGraphicFramePr>
        <p:xfrm>
          <a:off x="5800067" y="2162891"/>
          <a:ext cx="4754562" cy="3391487"/>
        </p:xfrm>
        <a:graphic>
          <a:graphicData uri="http://schemas.openxmlformats.org/drawingml/2006/table">
            <a:tbl>
              <a:tblPr firstRow="1" bandRow="1">
                <a:tableStyleId>{5C22544A-7EE6-4342-B048-85BDC9FD1C3A}</a:tableStyleId>
              </a:tblPr>
              <a:tblGrid>
                <a:gridCol w="2377281">
                  <a:extLst>
                    <a:ext uri="{9D8B030D-6E8A-4147-A177-3AD203B41FA5}">
                      <a16:colId xmlns:a16="http://schemas.microsoft.com/office/drawing/2014/main" val="1587132919"/>
                    </a:ext>
                  </a:extLst>
                </a:gridCol>
                <a:gridCol w="2377281">
                  <a:extLst>
                    <a:ext uri="{9D8B030D-6E8A-4147-A177-3AD203B41FA5}">
                      <a16:colId xmlns:a16="http://schemas.microsoft.com/office/drawing/2014/main" val="4179051388"/>
                    </a:ext>
                  </a:extLst>
                </a:gridCol>
              </a:tblGrid>
              <a:tr h="396159">
                <a:tc>
                  <a:txBody>
                    <a:bodyPr/>
                    <a:lstStyle/>
                    <a:p>
                      <a:r>
                        <a:rPr lang="en-US" dirty="0"/>
                        <a:t>Single level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31 ENS products plus ENS TC Tracks  </a:t>
                      </a:r>
                    </a:p>
                  </a:txBody>
                  <a:tcPr/>
                </a:tc>
                <a:extLst>
                  <a:ext uri="{0D108BD9-81ED-4DB2-BD59-A6C34878D82A}">
                    <a16:rowId xmlns:a16="http://schemas.microsoft.com/office/drawing/2014/main" val="3243720085"/>
                  </a:ext>
                </a:extLst>
              </a:tr>
              <a:tr h="396159">
                <a:tc>
                  <a:txBody>
                    <a:bodyPr/>
                    <a:lstStyle/>
                    <a:p>
                      <a:r>
                        <a:rPr lang="en-US" dirty="0"/>
                        <a:t>Base times</a:t>
                      </a:r>
                    </a:p>
                  </a:txBody>
                  <a:tcPr/>
                </a:tc>
                <a:tc>
                  <a:txBody>
                    <a:bodyPr/>
                    <a:lstStyle/>
                    <a:p>
                      <a:r>
                        <a:rPr lang="en-US" dirty="0"/>
                        <a:t>00,12</a:t>
                      </a:r>
                    </a:p>
                  </a:txBody>
                  <a:tcPr/>
                </a:tc>
                <a:extLst>
                  <a:ext uri="{0D108BD9-81ED-4DB2-BD59-A6C34878D82A}">
                    <a16:rowId xmlns:a16="http://schemas.microsoft.com/office/drawing/2014/main" val="4084359952"/>
                  </a:ext>
                </a:extLst>
              </a:tr>
              <a:tr h="396159">
                <a:tc>
                  <a:txBody>
                    <a:bodyPr/>
                    <a:lstStyle/>
                    <a:p>
                      <a:r>
                        <a:rPr lang="en-US" dirty="0"/>
                        <a:t>Grid</a:t>
                      </a:r>
                    </a:p>
                  </a:txBody>
                  <a:tcPr/>
                </a:tc>
                <a:tc>
                  <a:txBody>
                    <a:bodyPr/>
                    <a:lstStyle/>
                    <a:p>
                      <a:r>
                        <a:rPr lang="en-US" dirty="0"/>
                        <a:t>0.1</a:t>
                      </a:r>
                    </a:p>
                  </a:txBody>
                  <a:tcPr/>
                </a:tc>
                <a:extLst>
                  <a:ext uri="{0D108BD9-81ED-4DB2-BD59-A6C34878D82A}">
                    <a16:rowId xmlns:a16="http://schemas.microsoft.com/office/drawing/2014/main" val="122853781"/>
                  </a:ext>
                </a:extLst>
              </a:tr>
              <a:tr h="1562930">
                <a:tc>
                  <a:txBody>
                    <a:bodyPr/>
                    <a:lstStyle/>
                    <a:p>
                      <a:r>
                        <a:rPr lang="en-US" dirty="0"/>
                        <a:t>Forecast time-steps</a:t>
                      </a:r>
                    </a:p>
                  </a:txBody>
                  <a:tcPr/>
                </a:tc>
                <a:tc>
                  <a:txBody>
                    <a:bodyPr/>
                    <a:lstStyle/>
                    <a:p>
                      <a:r>
                        <a:rPr lang="en-US" dirty="0"/>
                        <a:t>00 &amp; 12 : 0 to 144 by 3, 150 to 168 by 6</a:t>
                      </a:r>
                    </a:p>
                  </a:txBody>
                  <a:tcPr/>
                </a:tc>
                <a:extLst>
                  <a:ext uri="{0D108BD9-81ED-4DB2-BD59-A6C34878D82A}">
                    <a16:rowId xmlns:a16="http://schemas.microsoft.com/office/drawing/2014/main" val="3055990408"/>
                  </a:ext>
                </a:extLst>
              </a:tr>
              <a:tr h="396159">
                <a:tc>
                  <a:txBody>
                    <a:bodyPr/>
                    <a:lstStyle/>
                    <a:p>
                      <a:r>
                        <a:rPr lang="en-US" dirty="0"/>
                        <a:t>Areas</a:t>
                      </a:r>
                    </a:p>
                  </a:txBody>
                  <a:tcPr/>
                </a:tc>
                <a:tc>
                  <a:txBody>
                    <a:bodyPr/>
                    <a:lstStyle/>
                    <a:p>
                      <a:r>
                        <a:rPr lang="en-US" dirty="0"/>
                        <a:t>40N, -5S, 100W, 160E</a:t>
                      </a:r>
                    </a:p>
                  </a:txBody>
                  <a:tcPr/>
                </a:tc>
                <a:extLst>
                  <a:ext uri="{0D108BD9-81ED-4DB2-BD59-A6C34878D82A}">
                    <a16:rowId xmlns:a16="http://schemas.microsoft.com/office/drawing/2014/main" val="1574590518"/>
                  </a:ext>
                </a:extLst>
              </a:tr>
            </a:tbl>
          </a:graphicData>
        </a:graphic>
      </p:graphicFrame>
      <p:graphicFrame>
        <p:nvGraphicFramePr>
          <p:cNvPr id="8" name="Diagram 7">
            <a:extLst>
              <a:ext uri="{FF2B5EF4-FFF2-40B4-BE49-F238E27FC236}">
                <a16:creationId xmlns:a16="http://schemas.microsoft.com/office/drawing/2014/main" id="{E5E9474E-82B8-B5FF-D012-6FEDB55F9665}"/>
              </a:ext>
            </a:extLst>
          </p:cNvPr>
          <p:cNvGraphicFramePr/>
          <p:nvPr>
            <p:extLst>
              <p:ext uri="{D42A27DB-BD31-4B8C-83A1-F6EECF244321}">
                <p14:modId xmlns:p14="http://schemas.microsoft.com/office/powerpoint/2010/main" val="892526172"/>
              </p:ext>
            </p:extLst>
          </p:nvPr>
        </p:nvGraphicFramePr>
        <p:xfrm>
          <a:off x="1519045" y="1305518"/>
          <a:ext cx="309756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28879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23278-2237-44D7-F2D6-E6C27E1FEE87}"/>
              </a:ext>
            </a:extLst>
          </p:cNvPr>
          <p:cNvSpPr>
            <a:spLocks noGrp="1"/>
          </p:cNvSpPr>
          <p:nvPr>
            <p:ph type="title"/>
          </p:nvPr>
        </p:nvSpPr>
        <p:spPr>
          <a:xfrm>
            <a:off x="834557" y="243591"/>
            <a:ext cx="9720072" cy="1499616"/>
          </a:xfrm>
        </p:spPr>
        <p:txBody>
          <a:bodyPr/>
          <a:lstStyle/>
          <a:p>
            <a:r>
              <a:rPr lang="en-US" dirty="0"/>
              <a:t>ENS Products </a:t>
            </a:r>
          </a:p>
        </p:txBody>
      </p:sp>
      <p:graphicFrame>
        <p:nvGraphicFramePr>
          <p:cNvPr id="6" name="Content Placeholder 5">
            <a:extLst>
              <a:ext uri="{FF2B5EF4-FFF2-40B4-BE49-F238E27FC236}">
                <a16:creationId xmlns:a16="http://schemas.microsoft.com/office/drawing/2014/main" id="{E3C4B3E7-9723-1FFD-5D80-29B1B41D5108}"/>
              </a:ext>
            </a:extLst>
          </p:cNvPr>
          <p:cNvGraphicFramePr>
            <a:graphicFrameLocks noGrp="1"/>
          </p:cNvGraphicFramePr>
          <p:nvPr>
            <p:ph sz="half" idx="1"/>
            <p:extLst>
              <p:ext uri="{D42A27DB-BD31-4B8C-83A1-F6EECF244321}">
                <p14:modId xmlns:p14="http://schemas.microsoft.com/office/powerpoint/2010/main" val="3707060604"/>
              </p:ext>
            </p:extLst>
          </p:nvPr>
        </p:nvGraphicFramePr>
        <p:xfrm>
          <a:off x="5800067" y="2162891"/>
          <a:ext cx="4754562" cy="3391487"/>
        </p:xfrm>
        <a:graphic>
          <a:graphicData uri="http://schemas.openxmlformats.org/drawingml/2006/table">
            <a:tbl>
              <a:tblPr firstRow="1" bandRow="1">
                <a:tableStyleId>{5C22544A-7EE6-4342-B048-85BDC9FD1C3A}</a:tableStyleId>
              </a:tblPr>
              <a:tblGrid>
                <a:gridCol w="2377281">
                  <a:extLst>
                    <a:ext uri="{9D8B030D-6E8A-4147-A177-3AD203B41FA5}">
                      <a16:colId xmlns:a16="http://schemas.microsoft.com/office/drawing/2014/main" val="1587132919"/>
                    </a:ext>
                  </a:extLst>
                </a:gridCol>
                <a:gridCol w="2377281">
                  <a:extLst>
                    <a:ext uri="{9D8B030D-6E8A-4147-A177-3AD203B41FA5}">
                      <a16:colId xmlns:a16="http://schemas.microsoft.com/office/drawing/2014/main" val="4179051388"/>
                    </a:ext>
                  </a:extLst>
                </a:gridCol>
              </a:tblGrid>
              <a:tr h="396159">
                <a:tc>
                  <a:txBody>
                    <a:bodyPr/>
                    <a:lstStyle/>
                    <a:p>
                      <a:r>
                        <a:rPr lang="en-US" dirty="0"/>
                        <a:t>Single level </a:t>
                      </a:r>
                    </a:p>
                  </a:txBody>
                  <a:tcPr/>
                </a:tc>
                <a:tc>
                  <a:txBody>
                    <a:bodyPr/>
                    <a:lstStyle/>
                    <a:p>
                      <a:r>
                        <a:rPr lang="en-US" dirty="0"/>
                        <a:t>20 HRES-WAM products</a:t>
                      </a:r>
                    </a:p>
                  </a:txBody>
                  <a:tcPr/>
                </a:tc>
                <a:extLst>
                  <a:ext uri="{0D108BD9-81ED-4DB2-BD59-A6C34878D82A}">
                    <a16:rowId xmlns:a16="http://schemas.microsoft.com/office/drawing/2014/main" val="3243720085"/>
                  </a:ext>
                </a:extLst>
              </a:tr>
              <a:tr h="396159">
                <a:tc>
                  <a:txBody>
                    <a:bodyPr/>
                    <a:lstStyle/>
                    <a:p>
                      <a:r>
                        <a:rPr lang="en-US" dirty="0"/>
                        <a:t>Base times</a:t>
                      </a:r>
                    </a:p>
                  </a:txBody>
                  <a:tcPr/>
                </a:tc>
                <a:tc>
                  <a:txBody>
                    <a:bodyPr/>
                    <a:lstStyle/>
                    <a:p>
                      <a:r>
                        <a:rPr lang="en-US" dirty="0"/>
                        <a:t>00,12 </a:t>
                      </a:r>
                    </a:p>
                  </a:txBody>
                  <a:tcPr/>
                </a:tc>
                <a:extLst>
                  <a:ext uri="{0D108BD9-81ED-4DB2-BD59-A6C34878D82A}">
                    <a16:rowId xmlns:a16="http://schemas.microsoft.com/office/drawing/2014/main" val="4084359952"/>
                  </a:ext>
                </a:extLst>
              </a:tr>
              <a:tr h="396159">
                <a:tc>
                  <a:txBody>
                    <a:bodyPr/>
                    <a:lstStyle/>
                    <a:p>
                      <a:r>
                        <a:rPr lang="en-US" dirty="0"/>
                        <a:t>Grid</a:t>
                      </a:r>
                    </a:p>
                  </a:txBody>
                  <a:tcPr/>
                </a:tc>
                <a:tc>
                  <a:txBody>
                    <a:bodyPr/>
                    <a:lstStyle/>
                    <a:p>
                      <a:r>
                        <a:rPr lang="en-US" dirty="0"/>
                        <a:t>0.1</a:t>
                      </a:r>
                    </a:p>
                  </a:txBody>
                  <a:tcPr/>
                </a:tc>
                <a:extLst>
                  <a:ext uri="{0D108BD9-81ED-4DB2-BD59-A6C34878D82A}">
                    <a16:rowId xmlns:a16="http://schemas.microsoft.com/office/drawing/2014/main" val="122853781"/>
                  </a:ext>
                </a:extLst>
              </a:tr>
              <a:tr h="1562930">
                <a:tc>
                  <a:txBody>
                    <a:bodyPr/>
                    <a:lstStyle/>
                    <a:p>
                      <a:r>
                        <a:rPr lang="en-US" dirty="0"/>
                        <a:t>Forecast time-steps</a:t>
                      </a:r>
                    </a:p>
                  </a:txBody>
                  <a:tcPr/>
                </a:tc>
                <a:tc>
                  <a:txBody>
                    <a:bodyPr/>
                    <a:lstStyle/>
                    <a:p>
                      <a:r>
                        <a:rPr lang="en-US" dirty="0"/>
                        <a:t>00 &amp; 12 : 0 to 90 by 1, 93 to 144 by 3, 150 to 168 by 6. </a:t>
                      </a:r>
                    </a:p>
                  </a:txBody>
                  <a:tcPr/>
                </a:tc>
                <a:extLst>
                  <a:ext uri="{0D108BD9-81ED-4DB2-BD59-A6C34878D82A}">
                    <a16:rowId xmlns:a16="http://schemas.microsoft.com/office/drawing/2014/main" val="3055990408"/>
                  </a:ext>
                </a:extLst>
              </a:tr>
              <a:tr h="396159">
                <a:tc>
                  <a:txBody>
                    <a:bodyPr/>
                    <a:lstStyle/>
                    <a:p>
                      <a:r>
                        <a:rPr lang="en-US" dirty="0"/>
                        <a:t>Areas</a:t>
                      </a:r>
                    </a:p>
                  </a:txBody>
                  <a:tcPr/>
                </a:tc>
                <a:tc>
                  <a:txBody>
                    <a:bodyPr/>
                    <a:lstStyle/>
                    <a:p>
                      <a:r>
                        <a:rPr lang="en-US" dirty="0"/>
                        <a:t>40N, -5S, 100W, 160E</a:t>
                      </a:r>
                    </a:p>
                  </a:txBody>
                  <a:tcPr/>
                </a:tc>
                <a:extLst>
                  <a:ext uri="{0D108BD9-81ED-4DB2-BD59-A6C34878D82A}">
                    <a16:rowId xmlns:a16="http://schemas.microsoft.com/office/drawing/2014/main" val="1574590518"/>
                  </a:ext>
                </a:extLst>
              </a:tr>
            </a:tbl>
          </a:graphicData>
        </a:graphic>
      </p:graphicFrame>
      <p:graphicFrame>
        <p:nvGraphicFramePr>
          <p:cNvPr id="8" name="Diagram 7">
            <a:extLst>
              <a:ext uri="{FF2B5EF4-FFF2-40B4-BE49-F238E27FC236}">
                <a16:creationId xmlns:a16="http://schemas.microsoft.com/office/drawing/2014/main" id="{E5E9474E-82B8-B5FF-D012-6FEDB55F9665}"/>
              </a:ext>
            </a:extLst>
          </p:cNvPr>
          <p:cNvGraphicFramePr/>
          <p:nvPr>
            <p:extLst>
              <p:ext uri="{D42A27DB-BD31-4B8C-83A1-F6EECF244321}">
                <p14:modId xmlns:p14="http://schemas.microsoft.com/office/powerpoint/2010/main" val="2751738393"/>
              </p:ext>
            </p:extLst>
          </p:nvPr>
        </p:nvGraphicFramePr>
        <p:xfrm>
          <a:off x="1519045" y="1305518"/>
          <a:ext cx="309756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275140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1D0E8-F029-BABB-2E29-5E02922336A3}"/>
              </a:ext>
            </a:extLst>
          </p:cNvPr>
          <p:cNvSpPr>
            <a:spLocks noGrp="1"/>
          </p:cNvSpPr>
          <p:nvPr>
            <p:ph type="title"/>
          </p:nvPr>
        </p:nvSpPr>
        <p:spPr>
          <a:xfrm>
            <a:off x="735980" y="-108226"/>
            <a:ext cx="9720072" cy="1499616"/>
          </a:xfrm>
        </p:spPr>
        <p:txBody>
          <a:bodyPr/>
          <a:lstStyle/>
          <a:p>
            <a:r>
              <a:rPr lang="en-US" dirty="0"/>
              <a:t>ENS up to extended range </a:t>
            </a:r>
          </a:p>
        </p:txBody>
      </p:sp>
      <p:graphicFrame>
        <p:nvGraphicFramePr>
          <p:cNvPr id="5" name="Content Placeholder 5">
            <a:extLst>
              <a:ext uri="{FF2B5EF4-FFF2-40B4-BE49-F238E27FC236}">
                <a16:creationId xmlns:a16="http://schemas.microsoft.com/office/drawing/2014/main" id="{B87BFBF9-C201-C10D-521D-9E26F87923C4}"/>
              </a:ext>
            </a:extLst>
          </p:cNvPr>
          <p:cNvGraphicFramePr>
            <a:graphicFrameLocks noGrp="1"/>
          </p:cNvGraphicFramePr>
          <p:nvPr>
            <p:ph sz="half" idx="1"/>
            <p:extLst>
              <p:ext uri="{D42A27DB-BD31-4B8C-83A1-F6EECF244321}">
                <p14:modId xmlns:p14="http://schemas.microsoft.com/office/powerpoint/2010/main" val="2029536815"/>
              </p:ext>
            </p:extLst>
          </p:nvPr>
        </p:nvGraphicFramePr>
        <p:xfrm>
          <a:off x="6413310" y="281434"/>
          <a:ext cx="5273168" cy="3940127"/>
        </p:xfrm>
        <a:graphic>
          <a:graphicData uri="http://schemas.openxmlformats.org/drawingml/2006/table">
            <a:tbl>
              <a:tblPr firstRow="1" bandRow="1">
                <a:tableStyleId>{5C22544A-7EE6-4342-B048-85BDC9FD1C3A}</a:tableStyleId>
              </a:tblPr>
              <a:tblGrid>
                <a:gridCol w="2636584">
                  <a:extLst>
                    <a:ext uri="{9D8B030D-6E8A-4147-A177-3AD203B41FA5}">
                      <a16:colId xmlns:a16="http://schemas.microsoft.com/office/drawing/2014/main" val="1587132919"/>
                    </a:ext>
                  </a:extLst>
                </a:gridCol>
                <a:gridCol w="2636584">
                  <a:extLst>
                    <a:ext uri="{9D8B030D-6E8A-4147-A177-3AD203B41FA5}">
                      <a16:colId xmlns:a16="http://schemas.microsoft.com/office/drawing/2014/main" val="4179051388"/>
                    </a:ext>
                  </a:extLst>
                </a:gridCol>
              </a:tblGrid>
              <a:tr h="396159">
                <a:tc>
                  <a:txBody>
                    <a:bodyPr/>
                    <a:lstStyle/>
                    <a:p>
                      <a:r>
                        <a:rPr lang="en-US" dirty="0"/>
                        <a:t>Single &amp; Pressure levels</a:t>
                      </a:r>
                    </a:p>
                  </a:txBody>
                  <a:tcPr/>
                </a:tc>
                <a:tc>
                  <a:txBody>
                    <a:bodyPr/>
                    <a:lstStyle/>
                    <a:p>
                      <a:r>
                        <a:rPr lang="en-US" dirty="0"/>
                        <a:t>3  Single level parameters | 3 pressure level parameters ( 200,500,700 and 850). </a:t>
                      </a:r>
                    </a:p>
                  </a:txBody>
                  <a:tcPr/>
                </a:tc>
                <a:extLst>
                  <a:ext uri="{0D108BD9-81ED-4DB2-BD59-A6C34878D82A}">
                    <a16:rowId xmlns:a16="http://schemas.microsoft.com/office/drawing/2014/main" val="3243720085"/>
                  </a:ext>
                </a:extLst>
              </a:tr>
              <a:tr h="396159">
                <a:tc>
                  <a:txBody>
                    <a:bodyPr/>
                    <a:lstStyle/>
                    <a:p>
                      <a:r>
                        <a:rPr lang="en-US" dirty="0"/>
                        <a:t>Base times</a:t>
                      </a:r>
                    </a:p>
                  </a:txBody>
                  <a:tcPr/>
                </a:tc>
                <a:tc>
                  <a:txBody>
                    <a:bodyPr/>
                    <a:lstStyle/>
                    <a:p>
                      <a:r>
                        <a:rPr lang="en-US" dirty="0"/>
                        <a:t>Mon, Thursday</a:t>
                      </a:r>
                    </a:p>
                  </a:txBody>
                  <a:tcPr/>
                </a:tc>
                <a:extLst>
                  <a:ext uri="{0D108BD9-81ED-4DB2-BD59-A6C34878D82A}">
                    <a16:rowId xmlns:a16="http://schemas.microsoft.com/office/drawing/2014/main" val="4084359952"/>
                  </a:ext>
                </a:extLst>
              </a:tr>
              <a:tr h="396159">
                <a:tc>
                  <a:txBody>
                    <a:bodyPr/>
                    <a:lstStyle/>
                    <a:p>
                      <a:r>
                        <a:rPr lang="en-US" dirty="0"/>
                        <a:t>Grid</a:t>
                      </a:r>
                    </a:p>
                  </a:txBody>
                  <a:tcPr/>
                </a:tc>
                <a:tc>
                  <a:txBody>
                    <a:bodyPr/>
                    <a:lstStyle/>
                    <a:p>
                      <a:r>
                        <a:rPr lang="en-US" dirty="0"/>
                        <a:t>0.4</a:t>
                      </a:r>
                    </a:p>
                  </a:txBody>
                  <a:tcPr/>
                </a:tc>
                <a:extLst>
                  <a:ext uri="{0D108BD9-81ED-4DB2-BD59-A6C34878D82A}">
                    <a16:rowId xmlns:a16="http://schemas.microsoft.com/office/drawing/2014/main" val="122853781"/>
                  </a:ext>
                </a:extLst>
              </a:tr>
              <a:tr h="1562930">
                <a:tc>
                  <a:txBody>
                    <a:bodyPr/>
                    <a:lstStyle/>
                    <a:p>
                      <a:r>
                        <a:rPr lang="en-US" dirty="0"/>
                        <a:t>Forecast time-steps</a:t>
                      </a:r>
                    </a:p>
                  </a:txBody>
                  <a:tcPr/>
                </a:tc>
                <a:tc>
                  <a:txBody>
                    <a:bodyPr/>
                    <a:lstStyle/>
                    <a:p>
                      <a:r>
                        <a:rPr lang="en-US" dirty="0"/>
                        <a:t>Single level – 0 to 1104 by 6</a:t>
                      </a:r>
                    </a:p>
                    <a:p>
                      <a:r>
                        <a:rPr lang="en-US" dirty="0"/>
                        <a:t>Pressure level  - 0 to 1104 by 12</a:t>
                      </a:r>
                    </a:p>
                  </a:txBody>
                  <a:tcPr/>
                </a:tc>
                <a:extLst>
                  <a:ext uri="{0D108BD9-81ED-4DB2-BD59-A6C34878D82A}">
                    <a16:rowId xmlns:a16="http://schemas.microsoft.com/office/drawing/2014/main" val="3055990408"/>
                  </a:ext>
                </a:extLst>
              </a:tr>
              <a:tr h="396159">
                <a:tc>
                  <a:txBody>
                    <a:bodyPr/>
                    <a:lstStyle/>
                    <a:p>
                      <a:r>
                        <a:rPr lang="en-US" dirty="0"/>
                        <a:t>Areas</a:t>
                      </a:r>
                    </a:p>
                  </a:txBody>
                  <a:tcPr/>
                </a:tc>
                <a:tc>
                  <a:txBody>
                    <a:bodyPr/>
                    <a:lstStyle/>
                    <a:p>
                      <a:r>
                        <a:rPr lang="en-US" dirty="0"/>
                        <a:t>40N, -5S, 100W, 160E</a:t>
                      </a:r>
                    </a:p>
                  </a:txBody>
                  <a:tcPr/>
                </a:tc>
                <a:extLst>
                  <a:ext uri="{0D108BD9-81ED-4DB2-BD59-A6C34878D82A}">
                    <a16:rowId xmlns:a16="http://schemas.microsoft.com/office/drawing/2014/main" val="1574590518"/>
                  </a:ext>
                </a:extLst>
              </a:tr>
            </a:tbl>
          </a:graphicData>
        </a:graphic>
      </p:graphicFrame>
      <p:graphicFrame>
        <p:nvGraphicFramePr>
          <p:cNvPr id="12" name="Diagram 11">
            <a:extLst>
              <a:ext uri="{FF2B5EF4-FFF2-40B4-BE49-F238E27FC236}">
                <a16:creationId xmlns:a16="http://schemas.microsoft.com/office/drawing/2014/main" id="{62A1FEF0-33E0-7DE2-5C96-371FE3044483}"/>
              </a:ext>
            </a:extLst>
          </p:cNvPr>
          <p:cNvGraphicFramePr/>
          <p:nvPr>
            <p:extLst>
              <p:ext uri="{D42A27DB-BD31-4B8C-83A1-F6EECF244321}">
                <p14:modId xmlns:p14="http://schemas.microsoft.com/office/powerpoint/2010/main" val="3570031818"/>
              </p:ext>
            </p:extLst>
          </p:nvPr>
        </p:nvGraphicFramePr>
        <p:xfrm>
          <a:off x="658504" y="996000"/>
          <a:ext cx="4937512" cy="4454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38633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5C7EE-3C83-0592-741A-893F7CF8B344}"/>
              </a:ext>
            </a:extLst>
          </p:cNvPr>
          <p:cNvSpPr>
            <a:spLocks noGrp="1"/>
          </p:cNvSpPr>
          <p:nvPr>
            <p:ph type="title"/>
          </p:nvPr>
        </p:nvSpPr>
        <p:spPr/>
        <p:txBody>
          <a:bodyPr/>
          <a:lstStyle/>
          <a:p>
            <a:r>
              <a:rPr lang="en-US" dirty="0"/>
              <a:t>Training Objectives</a:t>
            </a:r>
          </a:p>
        </p:txBody>
      </p:sp>
      <p:sp>
        <p:nvSpPr>
          <p:cNvPr id="3" name="Content Placeholder 2">
            <a:extLst>
              <a:ext uri="{FF2B5EF4-FFF2-40B4-BE49-F238E27FC236}">
                <a16:creationId xmlns:a16="http://schemas.microsoft.com/office/drawing/2014/main" id="{16F4D57A-49B6-9E45-7172-B525C856E030}"/>
              </a:ext>
            </a:extLst>
          </p:cNvPr>
          <p:cNvSpPr>
            <a:spLocks noGrp="1"/>
          </p:cNvSpPr>
          <p:nvPr>
            <p:ph idx="1"/>
          </p:nvPr>
        </p:nvSpPr>
        <p:spPr>
          <a:xfrm>
            <a:off x="2731844" y="2084832"/>
            <a:ext cx="7315200" cy="2403199"/>
          </a:xfrm>
        </p:spPr>
        <p:txBody>
          <a:bodyPr>
            <a:noAutofit/>
          </a:bodyPr>
          <a:lstStyle/>
          <a:p>
            <a:pPr>
              <a:buFont typeface="Wingdings" panose="05000000000000000000" pitchFamily="2" charset="2"/>
              <a:buChar char="§"/>
            </a:pPr>
            <a:r>
              <a:rPr lang="en-US" sz="3200" b="0" i="0" u="none" strike="noStrike" dirty="0">
                <a:solidFill>
                  <a:srgbClr val="000000"/>
                </a:solidFill>
                <a:effectLst/>
                <a:latin typeface="+mj-lt"/>
              </a:rPr>
              <a:t>Introduce the products that are available on ECWMF license.</a:t>
            </a:r>
          </a:p>
          <a:p>
            <a:endParaRPr lang="en-US" sz="3200" b="0" i="0" u="none" strike="noStrike" dirty="0">
              <a:solidFill>
                <a:srgbClr val="000000"/>
              </a:solidFill>
              <a:effectLst/>
              <a:latin typeface="+mj-lt"/>
            </a:endParaRPr>
          </a:p>
          <a:p>
            <a:pPr>
              <a:buFont typeface="Wingdings" panose="05000000000000000000" pitchFamily="2" charset="2"/>
              <a:buChar char="§"/>
            </a:pPr>
            <a:r>
              <a:rPr lang="en-US" sz="3200" b="0" i="0" u="none" strike="noStrike" dirty="0">
                <a:solidFill>
                  <a:srgbClr val="000000"/>
                </a:solidFill>
                <a:effectLst/>
                <a:latin typeface="+mj-lt"/>
              </a:rPr>
              <a:t>To be able to learn the proper handling of the ECMWF data such as file exploration, processing and visualization.</a:t>
            </a:r>
            <a:endParaRPr lang="en-US" sz="3200" dirty="0">
              <a:latin typeface="+mj-lt"/>
            </a:endParaRPr>
          </a:p>
        </p:txBody>
      </p:sp>
    </p:spTree>
    <p:extLst>
      <p:ext uri="{BB962C8B-B14F-4D97-AF65-F5344CB8AC3E}">
        <p14:creationId xmlns:p14="http://schemas.microsoft.com/office/powerpoint/2010/main" val="34587454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1D0E8-F029-BABB-2E29-5E02922336A3}"/>
              </a:ext>
            </a:extLst>
          </p:cNvPr>
          <p:cNvSpPr>
            <a:spLocks noGrp="1"/>
          </p:cNvSpPr>
          <p:nvPr>
            <p:ph type="title"/>
          </p:nvPr>
        </p:nvSpPr>
        <p:spPr/>
        <p:txBody>
          <a:bodyPr/>
          <a:lstStyle/>
          <a:p>
            <a:r>
              <a:rPr lang="en-US" dirty="0"/>
              <a:t>SEASONAL FORECAST</a:t>
            </a:r>
          </a:p>
        </p:txBody>
      </p:sp>
      <p:sp>
        <p:nvSpPr>
          <p:cNvPr id="14" name="TextBox 13">
            <a:extLst>
              <a:ext uri="{FF2B5EF4-FFF2-40B4-BE49-F238E27FC236}">
                <a16:creationId xmlns:a16="http://schemas.microsoft.com/office/drawing/2014/main" id="{D5903866-6906-E8C0-F60B-5D18DDBD7863}"/>
              </a:ext>
            </a:extLst>
          </p:cNvPr>
          <p:cNvSpPr txBox="1"/>
          <p:nvPr/>
        </p:nvSpPr>
        <p:spPr>
          <a:xfrm>
            <a:off x="1653166" y="3835792"/>
            <a:ext cx="3947533" cy="2585323"/>
          </a:xfrm>
          <a:prstGeom prst="rect">
            <a:avLst/>
          </a:prstGeom>
          <a:solidFill>
            <a:schemeClr val="accent3"/>
          </a:solidFill>
        </p:spPr>
        <p:txBody>
          <a:bodyPr wrap="square">
            <a:spAutoFit/>
          </a:bodyPr>
          <a:lstStyle/>
          <a:p>
            <a:pPr marL="342900" indent="-342900">
              <a:buAutoNum type="alphaLcParenR"/>
            </a:pPr>
            <a:r>
              <a:rPr lang="en-US" dirty="0"/>
              <a:t>Monthly means of individual ensemble members – Single level; every 5</a:t>
            </a:r>
            <a:r>
              <a:rPr lang="en-US" baseline="30000" dirty="0"/>
              <a:t>th</a:t>
            </a:r>
            <a:r>
              <a:rPr lang="en-US" dirty="0"/>
              <a:t> of the month ( 7 months)  </a:t>
            </a:r>
          </a:p>
          <a:p>
            <a:pPr marL="342900" indent="-342900">
              <a:buAutoNum type="alphaLcParenR"/>
            </a:pPr>
            <a:r>
              <a:rPr lang="en-US" dirty="0"/>
              <a:t>Wave seasonal forecast 24 hourly - every 5</a:t>
            </a:r>
            <a:r>
              <a:rPr lang="en-US" baseline="30000" dirty="0"/>
              <a:t>th</a:t>
            </a:r>
            <a:r>
              <a:rPr lang="en-US" dirty="0"/>
              <a:t> of the month ( 30 days forecast)</a:t>
            </a:r>
          </a:p>
          <a:p>
            <a:pPr marL="342900" indent="-342900">
              <a:buAutoNum type="alphaLcParenR"/>
            </a:pPr>
            <a:r>
              <a:rPr lang="en-US" dirty="0"/>
              <a:t>Wave monthly means  - every 5</a:t>
            </a:r>
            <a:r>
              <a:rPr lang="en-US" baseline="30000" dirty="0"/>
              <a:t>th</a:t>
            </a:r>
            <a:r>
              <a:rPr lang="en-US" dirty="0"/>
              <a:t> of the month ( 4 months)</a:t>
            </a:r>
          </a:p>
          <a:p>
            <a:r>
              <a:rPr lang="en-US" dirty="0"/>
              <a:t>0.4 grid </a:t>
            </a:r>
          </a:p>
        </p:txBody>
      </p:sp>
      <p:graphicFrame>
        <p:nvGraphicFramePr>
          <p:cNvPr id="15" name="Diagram 14">
            <a:extLst>
              <a:ext uri="{FF2B5EF4-FFF2-40B4-BE49-F238E27FC236}">
                <a16:creationId xmlns:a16="http://schemas.microsoft.com/office/drawing/2014/main" id="{37292A3C-952D-9175-363D-182AE7B368D5}"/>
              </a:ext>
            </a:extLst>
          </p:cNvPr>
          <p:cNvGraphicFramePr/>
          <p:nvPr>
            <p:extLst>
              <p:ext uri="{D42A27DB-BD31-4B8C-83A1-F6EECF244321}">
                <p14:modId xmlns:p14="http://schemas.microsoft.com/office/powerpoint/2010/main" val="3790265771"/>
              </p:ext>
            </p:extLst>
          </p:nvPr>
        </p:nvGraphicFramePr>
        <p:xfrm>
          <a:off x="6188926" y="1968302"/>
          <a:ext cx="4092497" cy="3437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B59A8B1E-772F-18F8-68B1-A321A9F32434}"/>
              </a:ext>
            </a:extLst>
          </p:cNvPr>
          <p:cNvSpPr txBox="1"/>
          <p:nvPr/>
        </p:nvSpPr>
        <p:spPr>
          <a:xfrm>
            <a:off x="1527717" y="1773044"/>
            <a:ext cx="4198432" cy="1754326"/>
          </a:xfrm>
          <a:prstGeom prst="rect">
            <a:avLst/>
          </a:prstGeom>
          <a:noFill/>
        </p:spPr>
        <p:txBody>
          <a:bodyPr wrap="square" rtlCol="0">
            <a:spAutoFit/>
          </a:bodyPr>
          <a:lstStyle/>
          <a:p>
            <a:r>
              <a:rPr lang="en-US" dirty="0"/>
              <a:t>SEAS products comprise of ensembles of individual forecast coupled to an ocean model and post processed products of average conditions</a:t>
            </a:r>
          </a:p>
          <a:p>
            <a:endParaRPr lang="en-US" dirty="0"/>
          </a:p>
          <a:p>
            <a:r>
              <a:rPr lang="en-US" dirty="0"/>
              <a:t>Available up to 7 months</a:t>
            </a:r>
          </a:p>
        </p:txBody>
      </p:sp>
    </p:spTree>
    <p:extLst>
      <p:ext uri="{BB962C8B-B14F-4D97-AF65-F5344CB8AC3E}">
        <p14:creationId xmlns:p14="http://schemas.microsoft.com/office/powerpoint/2010/main" val="19906320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7BBD0-8F20-A99E-44E6-EC8F91DBD85A}"/>
              </a:ext>
            </a:extLst>
          </p:cNvPr>
          <p:cNvSpPr>
            <a:spLocks noGrp="1"/>
          </p:cNvSpPr>
          <p:nvPr>
            <p:ph type="title"/>
          </p:nvPr>
        </p:nvSpPr>
        <p:spPr/>
        <p:txBody>
          <a:bodyPr/>
          <a:lstStyle/>
          <a:p>
            <a:r>
              <a:rPr lang="en-US" dirty="0"/>
              <a:t>ISSUES</a:t>
            </a:r>
          </a:p>
        </p:txBody>
      </p:sp>
      <p:graphicFrame>
        <p:nvGraphicFramePr>
          <p:cNvPr id="4" name="Content Placeholder 3">
            <a:extLst>
              <a:ext uri="{FF2B5EF4-FFF2-40B4-BE49-F238E27FC236}">
                <a16:creationId xmlns:a16="http://schemas.microsoft.com/office/drawing/2014/main" id="{83FF174D-33A0-6892-DFF1-4EB18384476E}"/>
              </a:ext>
            </a:extLst>
          </p:cNvPr>
          <p:cNvGraphicFramePr>
            <a:graphicFrameLocks noGrp="1"/>
          </p:cNvGraphicFramePr>
          <p:nvPr>
            <p:ph idx="1"/>
            <p:extLst>
              <p:ext uri="{D42A27DB-BD31-4B8C-83A1-F6EECF244321}">
                <p14:modId xmlns:p14="http://schemas.microsoft.com/office/powerpoint/2010/main" val="3723719412"/>
              </p:ext>
            </p:extLst>
          </p:nvPr>
        </p:nvGraphicFramePr>
        <p:xfrm>
          <a:off x="1023938" y="2286000"/>
          <a:ext cx="9720262" cy="1483360"/>
        </p:xfrm>
        <a:graphic>
          <a:graphicData uri="http://schemas.openxmlformats.org/drawingml/2006/table">
            <a:tbl>
              <a:tblPr firstRow="1" bandRow="1">
                <a:tableStyleId>{5C22544A-7EE6-4342-B048-85BDC9FD1C3A}</a:tableStyleId>
              </a:tblPr>
              <a:tblGrid>
                <a:gridCol w="4860131">
                  <a:extLst>
                    <a:ext uri="{9D8B030D-6E8A-4147-A177-3AD203B41FA5}">
                      <a16:colId xmlns:a16="http://schemas.microsoft.com/office/drawing/2014/main" val="995258673"/>
                    </a:ext>
                  </a:extLst>
                </a:gridCol>
                <a:gridCol w="4860131">
                  <a:extLst>
                    <a:ext uri="{9D8B030D-6E8A-4147-A177-3AD203B41FA5}">
                      <a16:colId xmlns:a16="http://schemas.microsoft.com/office/drawing/2014/main" val="3494577697"/>
                    </a:ext>
                  </a:extLst>
                </a:gridCol>
              </a:tblGrid>
              <a:tr h="370840">
                <a:tc>
                  <a:txBody>
                    <a:bodyPr/>
                    <a:lstStyle/>
                    <a:p>
                      <a:r>
                        <a:rPr lang="en-US" dirty="0"/>
                        <a:t>Issues</a:t>
                      </a:r>
                    </a:p>
                  </a:txBody>
                  <a:tcPr/>
                </a:tc>
                <a:tc>
                  <a:txBody>
                    <a:bodyPr/>
                    <a:lstStyle/>
                    <a:p>
                      <a:r>
                        <a:rPr lang="en-US" dirty="0"/>
                        <a:t>Solution</a:t>
                      </a:r>
                    </a:p>
                  </a:txBody>
                  <a:tcPr/>
                </a:tc>
                <a:extLst>
                  <a:ext uri="{0D108BD9-81ED-4DB2-BD59-A6C34878D82A}">
                    <a16:rowId xmlns:a16="http://schemas.microsoft.com/office/drawing/2014/main" val="1881018142"/>
                  </a:ext>
                </a:extLst>
              </a:tr>
              <a:tr h="370840">
                <a:tc>
                  <a:txBody>
                    <a:bodyPr/>
                    <a:lstStyle/>
                    <a:p>
                      <a:r>
                        <a:rPr lang="en-US" dirty="0"/>
                        <a:t>Slow data transfer </a:t>
                      </a:r>
                    </a:p>
                  </a:txBody>
                  <a:tcPr/>
                </a:tc>
                <a:tc>
                  <a:txBody>
                    <a:bodyPr/>
                    <a:lstStyle/>
                    <a:p>
                      <a:r>
                        <a:rPr lang="en-US" dirty="0"/>
                        <a:t>Increase concurrent connection to max of 25</a:t>
                      </a:r>
                    </a:p>
                  </a:txBody>
                  <a:tcPr/>
                </a:tc>
                <a:extLst>
                  <a:ext uri="{0D108BD9-81ED-4DB2-BD59-A6C34878D82A}">
                    <a16:rowId xmlns:a16="http://schemas.microsoft.com/office/drawing/2014/main" val="3451067603"/>
                  </a:ext>
                </a:extLst>
              </a:tr>
              <a:tr h="370840">
                <a:tc>
                  <a:txBody>
                    <a:bodyPr/>
                    <a:lstStyle/>
                    <a:p>
                      <a:endParaRPr lang="en-US"/>
                    </a:p>
                  </a:txBody>
                  <a:tcPr/>
                </a:tc>
                <a:tc>
                  <a:txBody>
                    <a:bodyPr/>
                    <a:lstStyle/>
                    <a:p>
                      <a:r>
                        <a:rPr lang="en-US" dirty="0"/>
                        <a:t>Additional IP using PREGINET</a:t>
                      </a:r>
                    </a:p>
                  </a:txBody>
                  <a:tcPr/>
                </a:tc>
                <a:extLst>
                  <a:ext uri="{0D108BD9-81ED-4DB2-BD59-A6C34878D82A}">
                    <a16:rowId xmlns:a16="http://schemas.microsoft.com/office/drawing/2014/main" val="3888159207"/>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868215404"/>
                  </a:ext>
                </a:extLst>
              </a:tr>
            </a:tbl>
          </a:graphicData>
        </a:graphic>
      </p:graphicFrame>
    </p:spTree>
    <p:extLst>
      <p:ext uri="{BB962C8B-B14F-4D97-AF65-F5344CB8AC3E}">
        <p14:creationId xmlns:p14="http://schemas.microsoft.com/office/powerpoint/2010/main" val="13746391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CB23CD-D1B1-2410-0BE7-1EBCF9B9F2FC}"/>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3809999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16012-7D7F-6E1A-9D06-E291AF8C4917}"/>
              </a:ext>
            </a:extLst>
          </p:cNvPr>
          <p:cNvSpPr>
            <a:spLocks noGrp="1"/>
          </p:cNvSpPr>
          <p:nvPr>
            <p:ph type="title"/>
          </p:nvPr>
        </p:nvSpPr>
        <p:spPr>
          <a:xfrm>
            <a:off x="856860" y="295730"/>
            <a:ext cx="9720072" cy="1499616"/>
          </a:xfrm>
        </p:spPr>
        <p:txBody>
          <a:bodyPr/>
          <a:lstStyle/>
          <a:p>
            <a:r>
              <a:rPr lang="en-US" dirty="0"/>
              <a:t>ECMWF Products included in the </a:t>
            </a:r>
            <a:r>
              <a:rPr lang="en-US" dirty="0" err="1"/>
              <a:t>licence</a:t>
            </a:r>
            <a:endParaRPr lang="en-US" dirty="0"/>
          </a:p>
        </p:txBody>
      </p:sp>
      <p:graphicFrame>
        <p:nvGraphicFramePr>
          <p:cNvPr id="4" name="Content Placeholder 3">
            <a:extLst>
              <a:ext uri="{FF2B5EF4-FFF2-40B4-BE49-F238E27FC236}">
                <a16:creationId xmlns:a16="http://schemas.microsoft.com/office/drawing/2014/main" id="{18A15ACB-1C91-DC50-5E0A-4DC612CE3722}"/>
              </a:ext>
            </a:extLst>
          </p:cNvPr>
          <p:cNvGraphicFramePr>
            <a:graphicFrameLocks noGrp="1"/>
          </p:cNvGraphicFramePr>
          <p:nvPr>
            <p:ph idx="1"/>
          </p:nvPr>
        </p:nvGraphicFramePr>
        <p:xfrm>
          <a:off x="1023938" y="1505416"/>
          <a:ext cx="9720262" cy="51630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07027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2131-9182-BE62-2EF2-F5665A2FD3E5}"/>
              </a:ext>
            </a:extLst>
          </p:cNvPr>
          <p:cNvSpPr>
            <a:spLocks noGrp="1"/>
          </p:cNvSpPr>
          <p:nvPr>
            <p:ph type="title"/>
          </p:nvPr>
        </p:nvSpPr>
        <p:spPr>
          <a:xfrm>
            <a:off x="758283" y="617963"/>
            <a:ext cx="2947482" cy="1463246"/>
          </a:xfrm>
        </p:spPr>
        <p:txBody>
          <a:bodyPr/>
          <a:lstStyle/>
          <a:p>
            <a:r>
              <a:rPr lang="en-US" dirty="0"/>
              <a:t>Agenda </a:t>
            </a:r>
          </a:p>
        </p:txBody>
      </p:sp>
      <p:pic>
        <p:nvPicPr>
          <p:cNvPr id="5" name="Picture 4">
            <a:extLst>
              <a:ext uri="{FF2B5EF4-FFF2-40B4-BE49-F238E27FC236}">
                <a16:creationId xmlns:a16="http://schemas.microsoft.com/office/drawing/2014/main" id="{CA641559-63E7-DC79-6C0E-DC7B9B4CBEEE}"/>
              </a:ext>
            </a:extLst>
          </p:cNvPr>
          <p:cNvPicPr>
            <a:picLocks noChangeAspect="1"/>
          </p:cNvPicPr>
          <p:nvPr/>
        </p:nvPicPr>
        <p:blipFill>
          <a:blip r:embed="rId2"/>
          <a:stretch>
            <a:fillRect/>
          </a:stretch>
        </p:blipFill>
        <p:spPr>
          <a:xfrm>
            <a:off x="0" y="1761894"/>
            <a:ext cx="6119390" cy="4478144"/>
          </a:xfrm>
          <a:prstGeom prst="rect">
            <a:avLst/>
          </a:prstGeom>
        </p:spPr>
      </p:pic>
      <p:pic>
        <p:nvPicPr>
          <p:cNvPr id="7" name="Picture 6">
            <a:extLst>
              <a:ext uri="{FF2B5EF4-FFF2-40B4-BE49-F238E27FC236}">
                <a16:creationId xmlns:a16="http://schemas.microsoft.com/office/drawing/2014/main" id="{D01C4FCB-BBA9-5C42-D4B0-B7CA5E074237}"/>
              </a:ext>
            </a:extLst>
          </p:cNvPr>
          <p:cNvPicPr>
            <a:picLocks noChangeAspect="1"/>
          </p:cNvPicPr>
          <p:nvPr/>
        </p:nvPicPr>
        <p:blipFill>
          <a:blip r:embed="rId3"/>
          <a:stretch>
            <a:fillRect/>
          </a:stretch>
        </p:blipFill>
        <p:spPr>
          <a:xfrm>
            <a:off x="6096000" y="1851102"/>
            <a:ext cx="6111770" cy="3200112"/>
          </a:xfrm>
          <a:prstGeom prst="rect">
            <a:avLst/>
          </a:prstGeom>
        </p:spPr>
      </p:pic>
    </p:spTree>
    <p:extLst>
      <p:ext uri="{BB962C8B-B14F-4D97-AF65-F5344CB8AC3E}">
        <p14:creationId xmlns:p14="http://schemas.microsoft.com/office/powerpoint/2010/main" val="532613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2A7F6-52DE-5C40-7EDC-3493A46BBB5F}"/>
              </a:ext>
            </a:extLst>
          </p:cNvPr>
          <p:cNvSpPr>
            <a:spLocks noGrp="1"/>
          </p:cNvSpPr>
          <p:nvPr>
            <p:ph type="ctrTitle"/>
          </p:nvPr>
        </p:nvSpPr>
        <p:spPr/>
        <p:txBody>
          <a:bodyPr/>
          <a:lstStyle/>
          <a:p>
            <a:r>
              <a:rPr lang="en-US" dirty="0"/>
              <a:t>Introduction to ECMWF Products</a:t>
            </a:r>
          </a:p>
        </p:txBody>
      </p:sp>
      <p:pic>
        <p:nvPicPr>
          <p:cNvPr id="4" name="Picture 3">
            <a:extLst>
              <a:ext uri="{FF2B5EF4-FFF2-40B4-BE49-F238E27FC236}">
                <a16:creationId xmlns:a16="http://schemas.microsoft.com/office/drawing/2014/main" id="{21D77765-8A97-A301-7DAD-4A5344782986}"/>
              </a:ext>
            </a:extLst>
          </p:cNvPr>
          <p:cNvPicPr>
            <a:picLocks noChangeAspect="1"/>
          </p:cNvPicPr>
          <p:nvPr/>
        </p:nvPicPr>
        <p:blipFill>
          <a:blip r:embed="rId2"/>
          <a:stretch>
            <a:fillRect/>
          </a:stretch>
        </p:blipFill>
        <p:spPr>
          <a:xfrm>
            <a:off x="403098" y="322223"/>
            <a:ext cx="1333500" cy="238125"/>
          </a:xfrm>
          <a:prstGeom prst="rect">
            <a:avLst/>
          </a:prstGeom>
        </p:spPr>
      </p:pic>
      <p:sp>
        <p:nvSpPr>
          <p:cNvPr id="9" name="TextBox 8">
            <a:extLst>
              <a:ext uri="{FF2B5EF4-FFF2-40B4-BE49-F238E27FC236}">
                <a16:creationId xmlns:a16="http://schemas.microsoft.com/office/drawing/2014/main" id="{719CA913-469F-51B2-E6CE-C55FBA066DC5}"/>
              </a:ext>
            </a:extLst>
          </p:cNvPr>
          <p:cNvSpPr txBox="1"/>
          <p:nvPr/>
        </p:nvSpPr>
        <p:spPr>
          <a:xfrm>
            <a:off x="8575288" y="4705814"/>
            <a:ext cx="3616712"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ECMWF</a:t>
            </a:r>
          </a:p>
          <a:p>
            <a:pPr marL="285750" indent="-285750">
              <a:buFont typeface="Wingdings" panose="05000000000000000000" pitchFamily="2" charset="2"/>
              <a:buChar char="§"/>
            </a:pPr>
            <a:r>
              <a:rPr lang="en-US" dirty="0"/>
              <a:t>Catalogue of ECMWF real time data </a:t>
            </a:r>
          </a:p>
          <a:p>
            <a:pPr marL="285750" indent="-285750">
              <a:buFont typeface="Wingdings" panose="05000000000000000000" pitchFamily="2" charset="2"/>
              <a:buChar char="§"/>
            </a:pPr>
            <a:r>
              <a:rPr lang="en-US" dirty="0"/>
              <a:t>IFS</a:t>
            </a:r>
          </a:p>
          <a:p>
            <a:pPr marL="285750" indent="-285750">
              <a:buFont typeface="Wingdings" panose="05000000000000000000" pitchFamily="2" charset="2"/>
              <a:buChar char="§"/>
            </a:pPr>
            <a:r>
              <a:rPr lang="en-US" dirty="0"/>
              <a:t>Products available </a:t>
            </a:r>
          </a:p>
          <a:p>
            <a:pPr marL="285750" indent="-285750">
              <a:buFont typeface="Wingdings" panose="05000000000000000000" pitchFamily="2" charset="2"/>
              <a:buChar char="§"/>
            </a:pPr>
            <a:r>
              <a:rPr lang="en-US" dirty="0"/>
              <a:t>License: terms and conditions | update</a:t>
            </a:r>
          </a:p>
          <a:p>
            <a:endParaRPr lang="en-US" dirty="0"/>
          </a:p>
        </p:txBody>
      </p:sp>
    </p:spTree>
    <p:extLst>
      <p:ext uri="{BB962C8B-B14F-4D97-AF65-F5344CB8AC3E}">
        <p14:creationId xmlns:p14="http://schemas.microsoft.com/office/powerpoint/2010/main" val="2648952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373C7-DE8E-D75B-0338-351FCF67F7E4}"/>
              </a:ext>
            </a:extLst>
          </p:cNvPr>
          <p:cNvSpPr>
            <a:spLocks noGrp="1"/>
          </p:cNvSpPr>
          <p:nvPr>
            <p:ph type="title"/>
          </p:nvPr>
        </p:nvSpPr>
        <p:spPr/>
        <p:txBody>
          <a:bodyPr/>
          <a:lstStyle/>
          <a:p>
            <a:r>
              <a:rPr lang="en-US" dirty="0"/>
              <a:t>European center for medium range weather forecasting (ECMWF) </a:t>
            </a:r>
          </a:p>
        </p:txBody>
      </p:sp>
      <p:sp>
        <p:nvSpPr>
          <p:cNvPr id="3" name="Content Placeholder 2">
            <a:extLst>
              <a:ext uri="{FF2B5EF4-FFF2-40B4-BE49-F238E27FC236}">
                <a16:creationId xmlns:a16="http://schemas.microsoft.com/office/drawing/2014/main" id="{CCBFC1A8-D9B8-757D-93E8-18A4BAB0C472}"/>
              </a:ext>
            </a:extLst>
          </p:cNvPr>
          <p:cNvSpPr>
            <a:spLocks noGrp="1"/>
          </p:cNvSpPr>
          <p:nvPr>
            <p:ph idx="1"/>
          </p:nvPr>
        </p:nvSpPr>
        <p:spPr>
          <a:xfrm>
            <a:off x="5234683" y="2286000"/>
            <a:ext cx="6290101" cy="4149848"/>
          </a:xfrm>
        </p:spPr>
        <p:txBody>
          <a:bodyPr>
            <a:normAutofit/>
          </a:bodyPr>
          <a:lstStyle/>
          <a:p>
            <a:pPr>
              <a:buFont typeface="Wingdings" panose="05000000000000000000" pitchFamily="2" charset="2"/>
              <a:buChar char="§"/>
            </a:pPr>
            <a:r>
              <a:rPr lang="en-US" dirty="0">
                <a:latin typeface="Arial" panose="020B0604020202020204" pitchFamily="34" charset="0"/>
                <a:cs typeface="Arial" panose="020B0604020202020204" pitchFamily="34" charset="0"/>
              </a:rPr>
              <a:t>Independent intergovernmental organization supported by 35 states. </a:t>
            </a:r>
          </a:p>
          <a:p>
            <a:pPr>
              <a:buFont typeface="Wingdings" panose="05000000000000000000" pitchFamily="2" charset="2"/>
              <a:buChar char="§"/>
            </a:pPr>
            <a:r>
              <a:rPr lang="en-US" dirty="0">
                <a:latin typeface="Arial" panose="020B0604020202020204" pitchFamily="34" charset="0"/>
                <a:cs typeface="Arial" panose="020B0604020202020204" pitchFamily="34" charset="0"/>
              </a:rPr>
              <a:t>Research institute</a:t>
            </a:r>
          </a:p>
          <a:p>
            <a:pPr>
              <a:buFont typeface="Wingdings" panose="05000000000000000000" pitchFamily="2" charset="2"/>
              <a:buChar char="§"/>
            </a:pPr>
            <a:r>
              <a:rPr lang="en-US" dirty="0">
                <a:latin typeface="Arial" panose="020B0604020202020204" pitchFamily="34" charset="0"/>
                <a:cs typeface="Arial" panose="020B0604020202020204" pitchFamily="34" charset="0"/>
              </a:rPr>
              <a:t>24/7 operational service - </a:t>
            </a:r>
            <a:r>
              <a:rPr lang="en-US" sz="1800" dirty="0">
                <a:latin typeface="Arial" panose="020B0604020202020204" pitchFamily="34" charset="0"/>
                <a:cs typeface="Arial" panose="020B0604020202020204" pitchFamily="34" charset="0"/>
              </a:rPr>
              <a:t>produce global numerical weather forecast (HRES and ENS) and real time dissemination to different destinations worldwide.</a:t>
            </a:r>
          </a:p>
          <a:p>
            <a:pPr marL="0" indent="0">
              <a:buNone/>
            </a:pPr>
            <a:r>
              <a:rPr lang="en-US" sz="1800" dirty="0">
                <a:latin typeface="Arial" panose="020B0604020202020204" pitchFamily="34" charset="0"/>
                <a:cs typeface="Arial" panose="020B0604020202020204" pitchFamily="34" charset="0"/>
              </a:rPr>
              <a:t> </a:t>
            </a:r>
          </a:p>
          <a:p>
            <a:r>
              <a:rPr lang="en-US" i="1" dirty="0">
                <a:latin typeface="Arial" panose="020B0604020202020204" pitchFamily="34" charset="0"/>
                <a:cs typeface="Arial" panose="020B0604020202020204" pitchFamily="34" charset="0"/>
              </a:rPr>
              <a:t>ECMWF offers catalogue of forecast that can be purchased and offered for free (e.g. WMO essential products, Open data policy)  </a:t>
            </a:r>
          </a:p>
          <a:p>
            <a:endParaRPr lang="en-US" dirty="0"/>
          </a:p>
        </p:txBody>
      </p:sp>
      <p:sp>
        <p:nvSpPr>
          <p:cNvPr id="5" name="TextBox 4">
            <a:extLst>
              <a:ext uri="{FF2B5EF4-FFF2-40B4-BE49-F238E27FC236}">
                <a16:creationId xmlns:a16="http://schemas.microsoft.com/office/drawing/2014/main" id="{9A914388-1A19-41D9-FB6A-DCF3793516F7}"/>
              </a:ext>
            </a:extLst>
          </p:cNvPr>
          <p:cNvSpPr txBox="1"/>
          <p:nvPr/>
        </p:nvSpPr>
        <p:spPr>
          <a:xfrm>
            <a:off x="1860" y="6435848"/>
            <a:ext cx="6094140" cy="369332"/>
          </a:xfrm>
          <a:prstGeom prst="rect">
            <a:avLst/>
          </a:prstGeom>
          <a:noFill/>
        </p:spPr>
        <p:txBody>
          <a:bodyPr wrap="square">
            <a:spAutoFit/>
          </a:bodyPr>
          <a:lstStyle/>
          <a:p>
            <a:r>
              <a:rPr lang="en-US" dirty="0"/>
              <a:t>https://www.ecmwf.int/en/about</a:t>
            </a:r>
          </a:p>
        </p:txBody>
      </p:sp>
      <p:pic>
        <p:nvPicPr>
          <p:cNvPr id="3078" name="Picture 6" descr="Member states">
            <a:extLst>
              <a:ext uri="{FF2B5EF4-FFF2-40B4-BE49-F238E27FC236}">
                <a16:creationId xmlns:a16="http://schemas.microsoft.com/office/drawing/2014/main" id="{85A76B45-BCF0-9BA1-9E72-88FC58AC92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13" y="2199502"/>
            <a:ext cx="5131070" cy="3420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27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16012-7D7F-6E1A-9D06-E291AF8C4917}"/>
              </a:ext>
            </a:extLst>
          </p:cNvPr>
          <p:cNvSpPr>
            <a:spLocks noGrp="1"/>
          </p:cNvSpPr>
          <p:nvPr>
            <p:ph type="title"/>
          </p:nvPr>
        </p:nvSpPr>
        <p:spPr>
          <a:xfrm>
            <a:off x="856860" y="295730"/>
            <a:ext cx="9720072" cy="1499616"/>
          </a:xfrm>
        </p:spPr>
        <p:txBody>
          <a:bodyPr/>
          <a:lstStyle/>
          <a:p>
            <a:r>
              <a:rPr lang="en-US" dirty="0"/>
              <a:t>Catalogue of ecmwf real-time products</a:t>
            </a:r>
          </a:p>
        </p:txBody>
      </p:sp>
      <p:graphicFrame>
        <p:nvGraphicFramePr>
          <p:cNvPr id="4" name="Content Placeholder 3">
            <a:extLst>
              <a:ext uri="{FF2B5EF4-FFF2-40B4-BE49-F238E27FC236}">
                <a16:creationId xmlns:a16="http://schemas.microsoft.com/office/drawing/2014/main" id="{18A15ACB-1C91-DC50-5E0A-4DC612CE3722}"/>
              </a:ext>
            </a:extLst>
          </p:cNvPr>
          <p:cNvGraphicFramePr>
            <a:graphicFrameLocks noGrp="1"/>
          </p:cNvGraphicFramePr>
          <p:nvPr>
            <p:ph idx="1"/>
            <p:extLst>
              <p:ext uri="{D42A27DB-BD31-4B8C-83A1-F6EECF244321}">
                <p14:modId xmlns:p14="http://schemas.microsoft.com/office/powerpoint/2010/main" val="379685265"/>
              </p:ext>
            </p:extLst>
          </p:nvPr>
        </p:nvGraphicFramePr>
        <p:xfrm>
          <a:off x="1023938" y="1505416"/>
          <a:ext cx="9720262" cy="51630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63493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D1D7B-A40E-40FA-2CD3-DD2708FA5EF7}"/>
              </a:ext>
            </a:extLst>
          </p:cNvPr>
          <p:cNvSpPr>
            <a:spLocks noGrp="1"/>
          </p:cNvSpPr>
          <p:nvPr>
            <p:ph type="title"/>
          </p:nvPr>
        </p:nvSpPr>
        <p:spPr/>
        <p:txBody>
          <a:bodyPr/>
          <a:lstStyle/>
          <a:p>
            <a:r>
              <a:rPr lang="en-US" dirty="0"/>
              <a:t>Integrated Forecasting System (IFS)</a:t>
            </a:r>
          </a:p>
        </p:txBody>
      </p:sp>
      <p:sp>
        <p:nvSpPr>
          <p:cNvPr id="3" name="Content Placeholder 2">
            <a:extLst>
              <a:ext uri="{FF2B5EF4-FFF2-40B4-BE49-F238E27FC236}">
                <a16:creationId xmlns:a16="http://schemas.microsoft.com/office/drawing/2014/main" id="{4ACBD0C5-1BB5-771E-8A58-EA8F1F8AF92B}"/>
              </a:ext>
            </a:extLst>
          </p:cNvPr>
          <p:cNvSpPr>
            <a:spLocks noGrp="1"/>
          </p:cNvSpPr>
          <p:nvPr>
            <p:ph idx="1"/>
          </p:nvPr>
        </p:nvSpPr>
        <p:spPr>
          <a:xfrm>
            <a:off x="1447800" y="1761893"/>
            <a:ext cx="9212766" cy="4510891"/>
          </a:xfrm>
        </p:spPr>
        <p:txBody>
          <a:bodyPr>
            <a:normAutofit/>
          </a:bodyPr>
          <a:lstStyle/>
          <a:p>
            <a:pPr lvl="1">
              <a:buFont typeface="Tw Cen MT" panose="020B0602020104020603" pitchFamily="34" charset="0"/>
              <a:buChar char="•"/>
            </a:pPr>
            <a:r>
              <a:rPr lang="en-US" dirty="0">
                <a:cs typeface="Arial" panose="020B0604020202020204" pitchFamily="34" charset="0"/>
              </a:rPr>
              <a:t>where all the operational forecast are produced. </a:t>
            </a:r>
          </a:p>
          <a:p>
            <a:pPr lvl="1">
              <a:buFont typeface="Tw Cen MT" panose="020B0602020104020603" pitchFamily="34" charset="0"/>
              <a:buChar char="•"/>
            </a:pPr>
            <a:r>
              <a:rPr lang="en-US" dirty="0">
                <a:cs typeface="Arial" panose="020B0604020202020204" pitchFamily="34" charset="0"/>
              </a:rPr>
              <a:t>It includes a sophisticated data assimilation system and global numerical model of the Earth System, as well as supporting infrastructure to make forecast products available to users. </a:t>
            </a:r>
          </a:p>
          <a:p>
            <a:pPr lvl="1">
              <a:buFont typeface="Tw Cen MT" panose="020B0602020104020603" pitchFamily="34" charset="0"/>
              <a:buChar char="•"/>
            </a:pPr>
            <a:endParaRPr lang="en-US" i="1" dirty="0">
              <a:cs typeface="Arial" panose="020B0604020202020204" pitchFamily="34" charset="0"/>
            </a:endParaRPr>
          </a:p>
          <a:p>
            <a:pPr marL="560070" lvl="1" indent="-285750">
              <a:buFont typeface="Tw Cen MT" panose="020B0602020104020603" pitchFamily="34" charset="0"/>
              <a:buChar char="•"/>
            </a:pPr>
            <a:endParaRPr lang="en-US" i="1" dirty="0">
              <a:cs typeface="Arial" panose="020B0604020202020204" pitchFamily="34" charset="0"/>
            </a:endParaRPr>
          </a:p>
        </p:txBody>
      </p:sp>
      <p:graphicFrame>
        <p:nvGraphicFramePr>
          <p:cNvPr id="4" name="Diagram 3">
            <a:extLst>
              <a:ext uri="{FF2B5EF4-FFF2-40B4-BE49-F238E27FC236}">
                <a16:creationId xmlns:a16="http://schemas.microsoft.com/office/drawing/2014/main" id="{8D5E9673-677F-FB3C-6983-4541988E2AB4}"/>
              </a:ext>
            </a:extLst>
          </p:cNvPr>
          <p:cNvGraphicFramePr/>
          <p:nvPr>
            <p:extLst>
              <p:ext uri="{D42A27DB-BD31-4B8C-83A1-F6EECF244321}">
                <p14:modId xmlns:p14="http://schemas.microsoft.com/office/powerpoint/2010/main" val="557227212"/>
              </p:ext>
            </p:extLst>
          </p:nvPr>
        </p:nvGraphicFramePr>
        <p:xfrm>
          <a:off x="405160" y="1469475"/>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C71074B2-B6D7-DBD7-5158-4075982282F0}"/>
              </a:ext>
            </a:extLst>
          </p:cNvPr>
          <p:cNvSpPr txBox="1"/>
          <p:nvPr/>
        </p:nvSpPr>
        <p:spPr>
          <a:xfrm>
            <a:off x="1162514" y="5538169"/>
            <a:ext cx="9498051" cy="646331"/>
          </a:xfrm>
          <a:prstGeom prst="rect">
            <a:avLst/>
          </a:prstGeom>
          <a:noFill/>
        </p:spPr>
        <p:txBody>
          <a:bodyPr wrap="square">
            <a:spAutoFit/>
          </a:bodyPr>
          <a:lstStyle/>
          <a:p>
            <a:pPr marL="274320" lvl="1" indent="0">
              <a:buNone/>
            </a:pPr>
            <a:r>
              <a:rPr lang="en-US" sz="1800" b="1" dirty="0">
                <a:cs typeface="Arial" panose="020B0604020202020204" pitchFamily="34" charset="0"/>
              </a:rPr>
              <a:t>The data assimilation system combines the latest weather observation with a recent forecast to obtain the best possible estimate of the current state of the Earth System  - known as </a:t>
            </a:r>
            <a:r>
              <a:rPr lang="en-US" sz="1800" b="1" u="sng" dirty="0">
                <a:solidFill>
                  <a:srgbClr val="FF0000"/>
                </a:solidFill>
                <a:cs typeface="Arial" panose="020B0604020202020204" pitchFamily="34" charset="0"/>
              </a:rPr>
              <a:t>analysis</a:t>
            </a:r>
            <a:r>
              <a:rPr lang="en-US" sz="1800" b="1" dirty="0">
                <a:cs typeface="Arial" panose="020B0604020202020204" pitchFamily="34" charset="0"/>
              </a:rPr>
              <a:t>. </a:t>
            </a:r>
          </a:p>
        </p:txBody>
      </p:sp>
    </p:spTree>
    <p:extLst>
      <p:ext uri="{BB962C8B-B14F-4D97-AF65-F5344CB8AC3E}">
        <p14:creationId xmlns:p14="http://schemas.microsoft.com/office/powerpoint/2010/main" val="3349904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47A29-C05F-ECC8-8DC0-67F12D6F2433}"/>
              </a:ext>
            </a:extLst>
          </p:cNvPr>
          <p:cNvSpPr>
            <a:spLocks noGrp="1"/>
          </p:cNvSpPr>
          <p:nvPr>
            <p:ph type="title"/>
          </p:nvPr>
        </p:nvSpPr>
        <p:spPr/>
        <p:txBody>
          <a:bodyPr/>
          <a:lstStyle/>
          <a:p>
            <a:r>
              <a:rPr lang="en-US" dirty="0"/>
              <a:t>Evolution of IFS</a:t>
            </a:r>
          </a:p>
        </p:txBody>
      </p:sp>
      <p:pic>
        <p:nvPicPr>
          <p:cNvPr id="5" name="Content Placeholder 4">
            <a:extLst>
              <a:ext uri="{FF2B5EF4-FFF2-40B4-BE49-F238E27FC236}">
                <a16:creationId xmlns:a16="http://schemas.microsoft.com/office/drawing/2014/main" id="{DF27AAD6-95F4-42A3-3A82-6D49854B30E0}"/>
              </a:ext>
            </a:extLst>
          </p:cNvPr>
          <p:cNvPicPr>
            <a:picLocks noGrp="1" noChangeAspect="1"/>
          </p:cNvPicPr>
          <p:nvPr>
            <p:ph idx="1"/>
          </p:nvPr>
        </p:nvPicPr>
        <p:blipFill>
          <a:blip r:embed="rId3"/>
          <a:stretch>
            <a:fillRect/>
          </a:stretch>
        </p:blipFill>
        <p:spPr>
          <a:xfrm>
            <a:off x="4241181" y="1711013"/>
            <a:ext cx="7018628" cy="3246401"/>
          </a:xfrm>
        </p:spPr>
      </p:pic>
      <p:pic>
        <p:nvPicPr>
          <p:cNvPr id="2050" name="Picture 2" descr="New forecast model cycle brings highest-ever resolution | ECMWF">
            <a:extLst>
              <a:ext uri="{FF2B5EF4-FFF2-40B4-BE49-F238E27FC236}">
                <a16:creationId xmlns:a16="http://schemas.microsoft.com/office/drawing/2014/main" id="{FF5C08DB-9BDB-A4CB-40A8-84EBAA679C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458" y="1880374"/>
            <a:ext cx="3876908" cy="2907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379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97A83-8819-8B8D-6160-8BE03313000F}"/>
              </a:ext>
            </a:extLst>
          </p:cNvPr>
          <p:cNvSpPr>
            <a:spLocks noGrp="1"/>
          </p:cNvSpPr>
          <p:nvPr>
            <p:ph type="title"/>
          </p:nvPr>
        </p:nvSpPr>
        <p:spPr>
          <a:xfrm>
            <a:off x="879162" y="24307"/>
            <a:ext cx="9720072" cy="1101966"/>
          </a:xfrm>
        </p:spPr>
        <p:txBody>
          <a:bodyPr/>
          <a:lstStyle/>
          <a:p>
            <a:r>
              <a:rPr lang="en-US" dirty="0"/>
              <a:t>Cycle 48r1</a:t>
            </a:r>
          </a:p>
        </p:txBody>
      </p:sp>
      <p:sp>
        <p:nvSpPr>
          <p:cNvPr id="3" name="Content Placeholder 2">
            <a:extLst>
              <a:ext uri="{FF2B5EF4-FFF2-40B4-BE49-F238E27FC236}">
                <a16:creationId xmlns:a16="http://schemas.microsoft.com/office/drawing/2014/main" id="{86C430B1-DE95-9486-811E-894046908A24}"/>
              </a:ext>
            </a:extLst>
          </p:cNvPr>
          <p:cNvSpPr>
            <a:spLocks noGrp="1"/>
          </p:cNvSpPr>
          <p:nvPr>
            <p:ph idx="1"/>
          </p:nvPr>
        </p:nvSpPr>
        <p:spPr>
          <a:xfrm>
            <a:off x="6202303" y="229715"/>
            <a:ext cx="5852165" cy="4491711"/>
          </a:xfrm>
        </p:spPr>
        <p:txBody>
          <a:bodyPr/>
          <a:lstStyle/>
          <a:p>
            <a:pPr marL="0" indent="0">
              <a:buNone/>
            </a:pPr>
            <a:r>
              <a:rPr lang="en-US" sz="1800" dirty="0">
                <a:cs typeface="Arial" panose="020B0604020202020204" pitchFamily="34" charset="0"/>
              </a:rPr>
              <a:t>Implemented in 27</a:t>
            </a:r>
            <a:r>
              <a:rPr lang="en-US" sz="1800" baseline="30000" dirty="0">
                <a:cs typeface="Arial" panose="020B0604020202020204" pitchFamily="34" charset="0"/>
              </a:rPr>
              <a:t>th</a:t>
            </a:r>
            <a:r>
              <a:rPr lang="en-US" sz="1800" dirty="0">
                <a:cs typeface="Arial" panose="020B0604020202020204" pitchFamily="34" charset="0"/>
              </a:rPr>
              <a:t> June 2023 , improved skill in weather predictions and increased the resolution medium range ENS. </a:t>
            </a:r>
          </a:p>
          <a:p>
            <a:endParaRPr lang="en-US" sz="1800" dirty="0">
              <a:cs typeface="Arial" panose="020B0604020202020204" pitchFamily="34" charset="0"/>
            </a:endParaRPr>
          </a:p>
          <a:p>
            <a:r>
              <a:rPr lang="en-US" sz="1800" u="sng" dirty="0">
                <a:cs typeface="Arial" panose="020B0604020202020204" pitchFamily="34" charset="0"/>
              </a:rPr>
              <a:t>ENS resolution </a:t>
            </a:r>
            <a:r>
              <a:rPr lang="en-US" sz="1800" dirty="0">
                <a:cs typeface="Arial" panose="020B0604020202020204" pitchFamily="34" charset="0"/>
                <a:sym typeface="Wingdings" panose="05000000000000000000" pitchFamily="2" charset="2"/>
              </a:rPr>
              <a:t> </a:t>
            </a:r>
            <a:r>
              <a:rPr lang="en-US" sz="1800" dirty="0">
                <a:cs typeface="Arial" panose="020B0604020202020204" pitchFamily="34" charset="0"/>
              </a:rPr>
              <a:t>from 18km to 9km</a:t>
            </a:r>
          </a:p>
          <a:p>
            <a:r>
              <a:rPr lang="en-US" sz="1800" u="sng" dirty="0">
                <a:cs typeface="Arial" panose="020B0604020202020204" pitchFamily="34" charset="0"/>
              </a:rPr>
              <a:t>ENS extended </a:t>
            </a:r>
            <a:r>
              <a:rPr lang="en-US" sz="1800" dirty="0">
                <a:cs typeface="Arial" panose="020B0604020202020204" pitchFamily="34" charset="0"/>
                <a:sym typeface="Wingdings" panose="05000000000000000000" pitchFamily="2" charset="2"/>
              </a:rPr>
              <a:t> </a:t>
            </a:r>
            <a:r>
              <a:rPr lang="en-US" sz="1800" dirty="0">
                <a:cs typeface="Arial" panose="020B0604020202020204" pitchFamily="34" charset="0"/>
              </a:rPr>
              <a:t>twice a week at day 15 to daily at 00 UTC up to 46 days with 101 members</a:t>
            </a:r>
          </a:p>
          <a:p>
            <a:endParaRPr lang="en-US" dirty="0"/>
          </a:p>
        </p:txBody>
      </p:sp>
      <p:pic>
        <p:nvPicPr>
          <p:cNvPr id="5" name="Picture 4">
            <a:extLst>
              <a:ext uri="{FF2B5EF4-FFF2-40B4-BE49-F238E27FC236}">
                <a16:creationId xmlns:a16="http://schemas.microsoft.com/office/drawing/2014/main" id="{CD27FCA2-209D-BE9F-EC7A-C5CEA2D91947}"/>
              </a:ext>
            </a:extLst>
          </p:cNvPr>
          <p:cNvPicPr>
            <a:picLocks noChangeAspect="1"/>
          </p:cNvPicPr>
          <p:nvPr/>
        </p:nvPicPr>
        <p:blipFill>
          <a:blip r:embed="rId2"/>
          <a:stretch>
            <a:fillRect/>
          </a:stretch>
        </p:blipFill>
        <p:spPr>
          <a:xfrm>
            <a:off x="193288" y="3802115"/>
            <a:ext cx="6009015" cy="3055885"/>
          </a:xfrm>
          <a:prstGeom prst="rect">
            <a:avLst/>
          </a:prstGeom>
        </p:spPr>
      </p:pic>
      <p:sp>
        <p:nvSpPr>
          <p:cNvPr id="6" name="TextBox 5">
            <a:extLst>
              <a:ext uri="{FF2B5EF4-FFF2-40B4-BE49-F238E27FC236}">
                <a16:creationId xmlns:a16="http://schemas.microsoft.com/office/drawing/2014/main" id="{DA285C69-1B57-0BD2-3FCE-9D1DEF5FBC67}"/>
              </a:ext>
            </a:extLst>
          </p:cNvPr>
          <p:cNvSpPr txBox="1"/>
          <p:nvPr/>
        </p:nvSpPr>
        <p:spPr>
          <a:xfrm>
            <a:off x="6858000" y="3524265"/>
            <a:ext cx="3958684" cy="923330"/>
          </a:xfrm>
          <a:prstGeom prst="rect">
            <a:avLst/>
          </a:prstGeom>
          <a:solidFill>
            <a:srgbClr val="00B050"/>
          </a:solidFill>
        </p:spPr>
        <p:txBody>
          <a:bodyPr wrap="square" rtlCol="0">
            <a:spAutoFit/>
          </a:bodyPr>
          <a:lstStyle/>
          <a:p>
            <a:r>
              <a:rPr lang="en-US" b="1" dirty="0"/>
              <a:t>Test data for cycle upgrades can be delivered by ECWMF upon request </a:t>
            </a:r>
          </a:p>
          <a:p>
            <a:r>
              <a:rPr lang="en-US" b="1" dirty="0"/>
              <a:t>(under Gold package)</a:t>
            </a:r>
          </a:p>
        </p:txBody>
      </p:sp>
      <p:pic>
        <p:nvPicPr>
          <p:cNvPr id="10" name="Picture 9">
            <a:extLst>
              <a:ext uri="{FF2B5EF4-FFF2-40B4-BE49-F238E27FC236}">
                <a16:creationId xmlns:a16="http://schemas.microsoft.com/office/drawing/2014/main" id="{626743BE-1FFA-F865-F9BA-5BB718F067D8}"/>
              </a:ext>
            </a:extLst>
          </p:cNvPr>
          <p:cNvPicPr>
            <a:picLocks noChangeAspect="1"/>
          </p:cNvPicPr>
          <p:nvPr/>
        </p:nvPicPr>
        <p:blipFill>
          <a:blip r:embed="rId3"/>
          <a:stretch>
            <a:fillRect/>
          </a:stretch>
        </p:blipFill>
        <p:spPr>
          <a:xfrm>
            <a:off x="0" y="760994"/>
            <a:ext cx="6146547" cy="3055886"/>
          </a:xfrm>
          <a:prstGeom prst="rect">
            <a:avLst/>
          </a:prstGeom>
        </p:spPr>
      </p:pic>
      <p:sp>
        <p:nvSpPr>
          <p:cNvPr id="8" name="TextBox 7">
            <a:extLst>
              <a:ext uri="{FF2B5EF4-FFF2-40B4-BE49-F238E27FC236}">
                <a16:creationId xmlns:a16="http://schemas.microsoft.com/office/drawing/2014/main" id="{A48A5219-7922-7F53-7A9A-20EEE0540D9E}"/>
              </a:ext>
            </a:extLst>
          </p:cNvPr>
          <p:cNvSpPr txBox="1"/>
          <p:nvPr/>
        </p:nvSpPr>
        <p:spPr>
          <a:xfrm>
            <a:off x="6293006" y="6290397"/>
            <a:ext cx="4523678" cy="461665"/>
          </a:xfrm>
          <a:prstGeom prst="rect">
            <a:avLst/>
          </a:prstGeom>
          <a:noFill/>
        </p:spPr>
        <p:txBody>
          <a:bodyPr wrap="square">
            <a:spAutoFit/>
          </a:bodyPr>
          <a:lstStyle/>
          <a:p>
            <a:r>
              <a:rPr lang="en-US" sz="1200" dirty="0">
                <a:latin typeface="Arial" panose="020B0604020202020204" pitchFamily="34" charset="0"/>
                <a:cs typeface="Arial" panose="020B0604020202020204" pitchFamily="34" charset="0"/>
              </a:rPr>
              <a:t>https://www.ecmwf.int/en/about/media-centre/news/2023/model-upgrade-increases-skill-and-unifies-medium-range-resolutions</a:t>
            </a:r>
          </a:p>
        </p:txBody>
      </p:sp>
    </p:spTree>
    <p:extLst>
      <p:ext uri="{BB962C8B-B14F-4D97-AF65-F5344CB8AC3E}">
        <p14:creationId xmlns:p14="http://schemas.microsoft.com/office/powerpoint/2010/main" val="361898013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514949"/>
      </a:dk2>
      <a:lt2>
        <a:srgbClr val="E1E1DB"/>
      </a:lt2>
      <a:accent1>
        <a:srgbClr val="9DBFBE"/>
      </a:accent1>
      <a:accent2>
        <a:srgbClr val="DB8631"/>
      </a:accent2>
      <a:accent3>
        <a:srgbClr val="E3CC5A"/>
      </a:accent3>
      <a:accent4>
        <a:srgbClr val="ACADA8"/>
      </a:accent4>
      <a:accent5>
        <a:srgbClr val="927C61"/>
      </a:accent5>
      <a:accent6>
        <a:srgbClr val="B3B435"/>
      </a:accent6>
      <a:hlink>
        <a:srgbClr val="0000FF"/>
      </a:hlink>
      <a:folHlink>
        <a:srgbClr val="800080"/>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blipFill rotWithShape="1">
          <a:blip xmlns:r="http://schemas.openxmlformats.org/officeDocument/2006/relationships" r:embed="rId1">
            <a:duotone>
              <a:schemeClr val="phClr">
                <a:tint val="98000"/>
              </a:schemeClr>
              <a:schemeClr val="phClr">
                <a:shade val="89000"/>
                <a:satMod val="145000"/>
              </a:schemeClr>
            </a:duotone>
          </a:blip>
          <a:tile tx="0" ty="0" sx="32000" sy="32000" flip="none" algn="tl"/>
        </a:blipFill>
        <a:blipFill rotWithShape="1">
          <a:blip xmlns:r="http://schemas.openxmlformats.org/officeDocument/2006/relationships" r:embed="rId2">
            <a:duotone>
              <a:schemeClr val="phClr">
                <a:tint val="98000"/>
              </a:schemeClr>
              <a:schemeClr val="phClr">
                <a:shade val="95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Integral" id="{3577F8C9-A904-41D8-97D2-FD898F53F20E}" vid="{B4028482-F53A-4442-AB14-9B7A43F44F9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TM02900720[[fn=Integral]]</Template>
  <TotalTime>11364</TotalTime>
  <Words>1996</Words>
  <Application>Microsoft Office PowerPoint</Application>
  <PresentationFormat>Widescreen</PresentationFormat>
  <Paragraphs>273</Paragraphs>
  <Slides>23</Slides>
  <Notes>14</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Open Sans</vt:lpstr>
      <vt:lpstr>Tw Cen MT</vt:lpstr>
      <vt:lpstr>Tw Cen MT Condensed</vt:lpstr>
      <vt:lpstr>Wingdings</vt:lpstr>
      <vt:lpstr>Wingdings 3</vt:lpstr>
      <vt:lpstr>Integral</vt:lpstr>
      <vt:lpstr>Welcome!  ECWMF Data processing workshop  11th -12th January 2023</vt:lpstr>
      <vt:lpstr>Training Objectives</vt:lpstr>
      <vt:lpstr>Agenda </vt:lpstr>
      <vt:lpstr>Introduction to ECMWF Products</vt:lpstr>
      <vt:lpstr>European center for medium range weather forecasting (ECMWF) </vt:lpstr>
      <vt:lpstr>Catalogue of ecmwf real-time products</vt:lpstr>
      <vt:lpstr>Integrated Forecasting System (IFS)</vt:lpstr>
      <vt:lpstr>Evolution of IFS</vt:lpstr>
      <vt:lpstr>Cycle 48r1</vt:lpstr>
      <vt:lpstr>ECMWF Products: NMHS Non-commercial license</vt:lpstr>
      <vt:lpstr>LICENSE AGREEMENT </vt:lpstr>
      <vt:lpstr>High RES forecast</vt:lpstr>
      <vt:lpstr>High RES forecast</vt:lpstr>
      <vt:lpstr>High RES forecast</vt:lpstr>
      <vt:lpstr>ENSEMBLE </vt:lpstr>
      <vt:lpstr>ENSEMBLE </vt:lpstr>
      <vt:lpstr>ENS Products </vt:lpstr>
      <vt:lpstr>ENS Products </vt:lpstr>
      <vt:lpstr>ENS up to extended range </vt:lpstr>
      <vt:lpstr>SEASONAL FORECAST</vt:lpstr>
      <vt:lpstr>ISSUES</vt:lpstr>
      <vt:lpstr>THANK YOU!</vt:lpstr>
      <vt:lpstr>ECMWF Products included in the licence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ECWMF Data processing workshop  11th -12th January 2023</dc:title>
  <dc:creator>Alvin Pura</dc:creator>
  <cp:lastModifiedBy>Alvin Pura</cp:lastModifiedBy>
  <cp:revision>9</cp:revision>
  <dcterms:created xsi:type="dcterms:W3CDTF">2024-01-03T03:15:26Z</dcterms:created>
  <dcterms:modified xsi:type="dcterms:W3CDTF">2024-01-11T00:39:42Z</dcterms:modified>
</cp:coreProperties>
</file>